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8" r:id="rId3"/>
    <p:sldId id="259" r:id="rId4"/>
    <p:sldId id="263" r:id="rId5"/>
    <p:sldId id="260" r:id="rId6"/>
    <p:sldId id="264" r:id="rId7"/>
    <p:sldId id="271" r:id="rId8"/>
    <p:sldId id="265" r:id="rId9"/>
    <p:sldId id="273" r:id="rId10"/>
    <p:sldId id="274" r:id="rId11"/>
    <p:sldId id="275" r:id="rId12"/>
    <p:sldId id="276" r:id="rId13"/>
    <p:sldId id="277" r:id="rId14"/>
    <p:sldId id="272" r:id="rId15"/>
    <p:sldId id="266" r:id="rId16"/>
    <p:sldId id="278" r:id="rId17"/>
    <p:sldId id="279" r:id="rId18"/>
    <p:sldId id="280" r:id="rId19"/>
    <p:sldId id="281" r:id="rId20"/>
    <p:sldId id="282" r:id="rId21"/>
    <p:sldId id="261" r:id="rId22"/>
    <p:sldId id="268" r:id="rId23"/>
    <p:sldId id="269" r:id="rId24"/>
    <p:sldId id="270" r:id="rId25"/>
    <p:sldId id="262" r:id="rId26"/>
    <p:sldId id="267" r:id="rId27"/>
    <p:sldId id="257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40519C3-AD2A-4BEA-964D-29E17C7B3EE8}">
          <p14:sldIdLst>
            <p14:sldId id="256"/>
          </p14:sldIdLst>
        </p14:section>
        <p14:section name="Table of Contents" id="{2E9E34C5-EC82-462E-B650-E58F27FFD92F}">
          <p14:sldIdLst>
            <p14:sldId id="258"/>
          </p14:sldIdLst>
        </p14:section>
        <p14:section name="Introduction" id="{D790A5A3-9221-4C80-90FB-DF6C9D8FF27B}">
          <p14:sldIdLst>
            <p14:sldId id="259"/>
            <p14:sldId id="263"/>
          </p14:sldIdLst>
        </p14:section>
        <p14:section name="Solution" id="{99957924-8027-4ED6-9193-0F0939628E66}">
          <p14:sldIdLst>
            <p14:sldId id="260"/>
            <p14:sldId id="264"/>
            <p14:sldId id="271"/>
            <p14:sldId id="265"/>
            <p14:sldId id="273"/>
            <p14:sldId id="274"/>
            <p14:sldId id="275"/>
            <p14:sldId id="276"/>
            <p14:sldId id="277"/>
            <p14:sldId id="272"/>
            <p14:sldId id="266"/>
            <p14:sldId id="278"/>
            <p14:sldId id="279"/>
            <p14:sldId id="280"/>
            <p14:sldId id="281"/>
            <p14:sldId id="282"/>
          </p14:sldIdLst>
        </p14:section>
        <p14:section name="Result" id="{276062C3-7C8C-47C0-B0EA-497445FA9C98}">
          <p14:sldIdLst>
            <p14:sldId id="261"/>
            <p14:sldId id="268"/>
            <p14:sldId id="269"/>
            <p14:sldId id="270"/>
          </p14:sldIdLst>
        </p14:section>
        <p14:section name="Conclusion and Future works" id="{54B0BF9B-0A7E-4A4D-9943-DBB4339E9960}">
          <p14:sldIdLst>
            <p14:sldId id="262"/>
            <p14:sldId id="267"/>
            <p14:sldId id="25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cat>
            <c:numRef>
              <c:f>Sheet1!$A$2:$A$34</c:f>
              <c:numCache>
                <c:formatCode>General</c:formatCode>
                <c:ptCount val="3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</c:numCache>
            </c:numRef>
          </c:cat>
          <c:val>
            <c:numRef>
              <c:f>Sheet1!$B$2:$B$34</c:f>
              <c:numCache>
                <c:formatCode>General</c:formatCode>
                <c:ptCount val="33"/>
                <c:pt idx="0">
                  <c:v>3.9191949400000001</c:v>
                </c:pt>
                <c:pt idx="1">
                  <c:v>4.8126382799999998</c:v>
                </c:pt>
                <c:pt idx="2">
                  <c:v>8.3720006900000001</c:v>
                </c:pt>
                <c:pt idx="3">
                  <c:v>4.7795557999999998</c:v>
                </c:pt>
                <c:pt idx="4">
                  <c:v>5.8339161900000001</c:v>
                </c:pt>
                <c:pt idx="5">
                  <c:v>3.72500944</c:v>
                </c:pt>
                <c:pt idx="6">
                  <c:v>5.8327040700000001</c:v>
                </c:pt>
                <c:pt idx="7">
                  <c:v>3.8071460699999999</c:v>
                </c:pt>
                <c:pt idx="8">
                  <c:v>3.9749436399999998</c:v>
                </c:pt>
                <c:pt idx="9">
                  <c:v>58.190185499999998</c:v>
                </c:pt>
                <c:pt idx="10">
                  <c:v>0.29480394700000001</c:v>
                </c:pt>
                <c:pt idx="11">
                  <c:v>0.814338326</c:v>
                </c:pt>
                <c:pt idx="12">
                  <c:v>0.29487749899999999</c:v>
                </c:pt>
                <c:pt idx="13">
                  <c:v>0.46475070699999999</c:v>
                </c:pt>
                <c:pt idx="14">
                  <c:v>0.35809347000000002</c:v>
                </c:pt>
                <c:pt idx="15">
                  <c:v>0.46337822099999998</c:v>
                </c:pt>
                <c:pt idx="16">
                  <c:v>0.25409910099999999</c:v>
                </c:pt>
                <c:pt idx="17">
                  <c:v>0.31057789899999999</c:v>
                </c:pt>
                <c:pt idx="18">
                  <c:v>0.33345142</c:v>
                </c:pt>
                <c:pt idx="19">
                  <c:v>0.34681424500000002</c:v>
                </c:pt>
                <c:pt idx="20">
                  <c:v>0.40890261500000002</c:v>
                </c:pt>
                <c:pt idx="21">
                  <c:v>0.21164462000000001</c:v>
                </c:pt>
                <c:pt idx="22">
                  <c:v>0.37378472099999999</c:v>
                </c:pt>
                <c:pt idx="23">
                  <c:v>28.222181299999999</c:v>
                </c:pt>
                <c:pt idx="24">
                  <c:v>2.8351204399999999</c:v>
                </c:pt>
                <c:pt idx="25">
                  <c:v>3.5067391400000001</c:v>
                </c:pt>
                <c:pt idx="26">
                  <c:v>2.3561367999999998</c:v>
                </c:pt>
                <c:pt idx="27">
                  <c:v>3.3193123299999998</c:v>
                </c:pt>
                <c:pt idx="28">
                  <c:v>2.5895128299999999</c:v>
                </c:pt>
                <c:pt idx="29">
                  <c:v>2.1783535500000002</c:v>
                </c:pt>
                <c:pt idx="30">
                  <c:v>2.2742047300000001</c:v>
                </c:pt>
                <c:pt idx="31">
                  <c:v>2.0084312</c:v>
                </c:pt>
                <c:pt idx="32">
                  <c:v>2.0393185599999999</c:v>
                </c:pt>
              </c:numCache>
            </c:numRef>
          </c:val>
          <c:smooth val="0"/>
        </c:ser>
        <c:ser>
          <c:idx val="1"/>
          <c:order val="1"/>
          <c:dPt>
            <c:idx val="9"/>
            <c:marker>
              <c:spPr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c:spPr>
            </c:marker>
            <c:bubble3D val="0"/>
            <c:spPr>
              <a:ln>
                <a:solidFill>
                  <a:srgbClr val="FF0000"/>
                </a:solidFill>
              </a:ln>
            </c:spPr>
          </c:dPt>
          <c:dPt>
            <c:idx val="23"/>
            <c:marker>
              <c:spPr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c:spPr>
            </c:marker>
            <c:bubble3D val="0"/>
            <c:spPr>
              <a:ln>
                <a:solidFill>
                  <a:srgbClr val="FF0000"/>
                </a:solidFill>
              </a:ln>
            </c:spPr>
          </c:dPt>
          <c:cat>
            <c:numRef>
              <c:f>Sheet1!$A$2:$A$34</c:f>
              <c:numCache>
                <c:formatCode>General</c:formatCode>
                <c:ptCount val="3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</c:numCache>
            </c:numRef>
          </c:cat>
          <c:val>
            <c:numRef>
              <c:f>Sheet1!$C$2:$C$34</c:f>
              <c:numCache>
                <c:formatCode>General</c:formatCode>
                <c:ptCount val="33"/>
                <c:pt idx="9">
                  <c:v>58.190185499999998</c:v>
                </c:pt>
                <c:pt idx="23">
                  <c:v>28.222181299999999</c:v>
                </c:pt>
              </c:numCache>
            </c:numRef>
          </c:val>
          <c:smooth val="0"/>
        </c:ser>
        <c:ser>
          <c:idx val="2"/>
          <c:order val="2"/>
          <c:spPr>
            <a:ln>
              <a:solidFill>
                <a:schemeClr val="accent6"/>
              </a:solidFill>
            </a:ln>
          </c:spPr>
          <c:marker>
            <c:spPr>
              <a:solidFill>
                <a:schemeClr val="accent6"/>
              </a:solidFill>
              <a:ln>
                <a:solidFill>
                  <a:schemeClr val="accent6"/>
                </a:solidFill>
              </a:ln>
            </c:spPr>
          </c:marker>
          <c:cat>
            <c:numRef>
              <c:f>Sheet1!$A$2:$A$34</c:f>
              <c:numCache>
                <c:formatCode>General</c:formatCode>
                <c:ptCount val="3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</c:numCache>
            </c:numRef>
          </c:cat>
          <c:val>
            <c:numRef>
              <c:f>Sheet1!$D$2:$D$34</c:f>
              <c:numCache>
                <c:formatCode>General</c:formatCode>
                <c:ptCount val="33"/>
                <c:pt idx="4">
                  <c:v>5.8339161900000001</c:v>
                </c:pt>
                <c:pt idx="16">
                  <c:v>0.25409910099999999</c:v>
                </c:pt>
                <c:pt idx="27">
                  <c:v>3.3193123299999998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/>
        <c:marker val="1"/>
        <c:smooth val="0"/>
        <c:axId val="120035200"/>
        <c:axId val="118661504"/>
      </c:lineChart>
      <c:catAx>
        <c:axId val="1200352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Frame</a:t>
                </a:r>
                <a:r>
                  <a:rPr lang="en-US" baseline="0"/>
                  <a:t> (t)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18661504"/>
        <c:crosses val="autoZero"/>
        <c:auto val="1"/>
        <c:lblAlgn val="ctr"/>
        <c:lblOffset val="100"/>
        <c:noMultiLvlLbl val="0"/>
      </c:catAx>
      <c:valAx>
        <c:axId val="11866150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dCEH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003520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78D0F7-0653-4C71-A627-575AA69D01D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E35EA5-D538-4F30-9720-4A70ADBCE0A6}">
      <dgm:prSet phldrT="[Text]"/>
      <dgm:spPr/>
      <dgm:t>
        <a:bodyPr/>
        <a:lstStyle/>
        <a:p>
          <a:r>
            <a:rPr lang="en-US" dirty="0" err="1" smtClean="0"/>
            <a:t>Giới</a:t>
          </a:r>
          <a:r>
            <a:rPr lang="en-US" dirty="0" smtClean="0"/>
            <a:t> </a:t>
          </a:r>
          <a:r>
            <a:rPr lang="en-US" dirty="0" err="1" smtClean="0"/>
            <a:t>thiệu</a:t>
          </a:r>
          <a:endParaRPr lang="en-US" dirty="0"/>
        </a:p>
      </dgm:t>
    </dgm:pt>
    <dgm:pt modelId="{CF4CBACA-90A9-40B8-87BC-DB9ACE69F30C}" type="parTrans" cxnId="{DC69E47B-C68D-4E65-8FCE-40F7CB7531D5}">
      <dgm:prSet/>
      <dgm:spPr/>
      <dgm:t>
        <a:bodyPr/>
        <a:lstStyle/>
        <a:p>
          <a:endParaRPr lang="en-US"/>
        </a:p>
      </dgm:t>
    </dgm:pt>
    <dgm:pt modelId="{BC02A650-7B31-4426-B189-E0E6FF90035E}" type="sibTrans" cxnId="{DC69E47B-C68D-4E65-8FCE-40F7CB7531D5}">
      <dgm:prSet/>
      <dgm:spPr/>
      <dgm:t>
        <a:bodyPr/>
        <a:lstStyle/>
        <a:p>
          <a:endParaRPr lang="en-US"/>
        </a:p>
      </dgm:t>
    </dgm:pt>
    <dgm:pt modelId="{A649FE06-27E1-4C9D-98A0-9CD25A56E924}">
      <dgm:prSet phldrT="[Text]"/>
      <dgm:spPr/>
      <dgm:t>
        <a:bodyPr/>
        <a:lstStyle/>
        <a:p>
          <a:r>
            <a:rPr lang="en-US" dirty="0" err="1" smtClean="0"/>
            <a:t>Hướng</a:t>
          </a:r>
          <a:r>
            <a:rPr lang="en-US" dirty="0" smtClean="0"/>
            <a:t> </a:t>
          </a:r>
          <a:r>
            <a:rPr lang="en-US" dirty="0" err="1" smtClean="0"/>
            <a:t>tiếp</a:t>
          </a:r>
          <a:r>
            <a:rPr lang="en-US" dirty="0" smtClean="0"/>
            <a:t> </a:t>
          </a:r>
          <a:r>
            <a:rPr lang="en-US" dirty="0" err="1" smtClean="0"/>
            <a:t>cận</a:t>
          </a:r>
          <a:endParaRPr lang="en-US" dirty="0"/>
        </a:p>
      </dgm:t>
    </dgm:pt>
    <dgm:pt modelId="{9CE00073-9A2B-467F-953E-EAD280556938}" type="parTrans" cxnId="{A8152E74-B71F-4368-AF56-AA5717474C77}">
      <dgm:prSet/>
      <dgm:spPr/>
      <dgm:t>
        <a:bodyPr/>
        <a:lstStyle/>
        <a:p>
          <a:endParaRPr lang="en-US"/>
        </a:p>
      </dgm:t>
    </dgm:pt>
    <dgm:pt modelId="{56991491-6A79-46EC-B709-DAFA8494E53D}" type="sibTrans" cxnId="{A8152E74-B71F-4368-AF56-AA5717474C77}">
      <dgm:prSet/>
      <dgm:spPr/>
      <dgm:t>
        <a:bodyPr/>
        <a:lstStyle/>
        <a:p>
          <a:endParaRPr lang="en-US"/>
        </a:p>
      </dgm:t>
    </dgm:pt>
    <dgm:pt modelId="{7C25FE03-3DC8-49C5-916A-6F31579E8A42}">
      <dgm:prSet phldrT="[Text]"/>
      <dgm:spPr/>
      <dgm:t>
        <a:bodyPr/>
        <a:lstStyle/>
        <a:p>
          <a:r>
            <a:rPr lang="en-US" dirty="0" err="1" smtClean="0"/>
            <a:t>Kết</a:t>
          </a:r>
          <a:r>
            <a:rPr lang="en-US" dirty="0" smtClean="0"/>
            <a:t> </a:t>
          </a:r>
          <a:r>
            <a:rPr lang="en-US" dirty="0" err="1" smtClean="0"/>
            <a:t>quả</a:t>
          </a:r>
          <a:r>
            <a:rPr lang="en-US" dirty="0" smtClean="0"/>
            <a:t> </a:t>
          </a:r>
          <a:r>
            <a:rPr lang="en-US" dirty="0" err="1" smtClean="0"/>
            <a:t>thực</a:t>
          </a:r>
          <a:r>
            <a:rPr lang="en-US" dirty="0" smtClean="0"/>
            <a:t> </a:t>
          </a:r>
          <a:r>
            <a:rPr lang="en-US" dirty="0" err="1" smtClean="0"/>
            <a:t>nghiệm</a:t>
          </a:r>
          <a:endParaRPr lang="en-US" dirty="0"/>
        </a:p>
      </dgm:t>
    </dgm:pt>
    <dgm:pt modelId="{B1D55899-5ACD-4066-8240-A08E2FF0B5AF}" type="parTrans" cxnId="{5BB6A858-C40C-47FD-9ACE-641A69F86295}">
      <dgm:prSet/>
      <dgm:spPr/>
      <dgm:t>
        <a:bodyPr/>
        <a:lstStyle/>
        <a:p>
          <a:endParaRPr lang="en-US"/>
        </a:p>
      </dgm:t>
    </dgm:pt>
    <dgm:pt modelId="{C2CEB15B-F184-4B01-B7F7-BDE78EB6FE7B}" type="sibTrans" cxnId="{5BB6A858-C40C-47FD-9ACE-641A69F86295}">
      <dgm:prSet/>
      <dgm:spPr/>
      <dgm:t>
        <a:bodyPr/>
        <a:lstStyle/>
        <a:p>
          <a:endParaRPr lang="en-US"/>
        </a:p>
      </dgm:t>
    </dgm:pt>
    <dgm:pt modelId="{588B75C6-BB9D-4038-87A5-5317593C28CC}">
      <dgm:prSet phldrT="[Text]"/>
      <dgm:spPr/>
      <dgm:t>
        <a:bodyPr/>
        <a:lstStyle/>
        <a:p>
          <a:r>
            <a:rPr lang="en-US" dirty="0" err="1" smtClean="0"/>
            <a:t>Kết</a:t>
          </a:r>
          <a:r>
            <a:rPr lang="en-US" dirty="0" smtClean="0"/>
            <a:t> </a:t>
          </a:r>
          <a:r>
            <a:rPr lang="en-US" dirty="0" err="1" smtClean="0"/>
            <a:t>luận</a:t>
          </a:r>
          <a:r>
            <a:rPr lang="en-US" dirty="0" smtClean="0"/>
            <a:t> </a:t>
          </a:r>
          <a:r>
            <a:rPr lang="en-US" dirty="0" err="1" smtClean="0"/>
            <a:t>và</a:t>
          </a:r>
          <a:r>
            <a:rPr lang="en-US" dirty="0" smtClean="0"/>
            <a:t> </a:t>
          </a:r>
          <a:r>
            <a:rPr lang="en-US" dirty="0" err="1" smtClean="0"/>
            <a:t>hướng</a:t>
          </a:r>
          <a:r>
            <a:rPr lang="en-US" dirty="0" smtClean="0"/>
            <a:t> </a:t>
          </a:r>
          <a:r>
            <a:rPr lang="en-US" dirty="0" err="1" smtClean="0"/>
            <a:t>phát</a:t>
          </a:r>
          <a:r>
            <a:rPr lang="en-US" dirty="0" smtClean="0"/>
            <a:t> </a:t>
          </a:r>
          <a:r>
            <a:rPr lang="en-US" dirty="0" err="1" smtClean="0"/>
            <a:t>triển</a:t>
          </a:r>
          <a:endParaRPr lang="en-US" dirty="0"/>
        </a:p>
      </dgm:t>
    </dgm:pt>
    <dgm:pt modelId="{15CAC66D-C11D-4162-A2C0-EB20191E277A}" type="parTrans" cxnId="{A7DF170D-ED8A-4EF2-A424-AFFD4E7EDBAF}">
      <dgm:prSet/>
      <dgm:spPr/>
      <dgm:t>
        <a:bodyPr/>
        <a:lstStyle/>
        <a:p>
          <a:endParaRPr lang="en-US"/>
        </a:p>
      </dgm:t>
    </dgm:pt>
    <dgm:pt modelId="{A61F9EEE-AA13-4469-AA20-EBC9547530E0}" type="sibTrans" cxnId="{A7DF170D-ED8A-4EF2-A424-AFFD4E7EDBAF}">
      <dgm:prSet/>
      <dgm:spPr/>
      <dgm:t>
        <a:bodyPr/>
        <a:lstStyle/>
        <a:p>
          <a:endParaRPr lang="en-US"/>
        </a:p>
      </dgm:t>
    </dgm:pt>
    <dgm:pt modelId="{06E80106-60A9-4A54-82A4-381BFF00169D}" type="pres">
      <dgm:prSet presAssocID="{4E78D0F7-0653-4C71-A627-575AA69D01DF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C0DCBD26-176D-4A32-B997-490A510790D7}" type="pres">
      <dgm:prSet presAssocID="{4E78D0F7-0653-4C71-A627-575AA69D01DF}" presName="Name1" presStyleCnt="0"/>
      <dgm:spPr/>
    </dgm:pt>
    <dgm:pt modelId="{0755A2EA-09BF-4B65-A856-889DADDF4EAD}" type="pres">
      <dgm:prSet presAssocID="{4E78D0F7-0653-4C71-A627-575AA69D01DF}" presName="cycle" presStyleCnt="0"/>
      <dgm:spPr/>
    </dgm:pt>
    <dgm:pt modelId="{17E1B216-83AD-40C9-9DCB-75035546B308}" type="pres">
      <dgm:prSet presAssocID="{4E78D0F7-0653-4C71-A627-575AA69D01DF}" presName="srcNode" presStyleLbl="node1" presStyleIdx="0" presStyleCnt="4"/>
      <dgm:spPr/>
    </dgm:pt>
    <dgm:pt modelId="{C0A5195A-C096-47A7-BE9B-9B4A59394865}" type="pres">
      <dgm:prSet presAssocID="{4E78D0F7-0653-4C71-A627-575AA69D01DF}" presName="conn" presStyleLbl="parChTrans1D2" presStyleIdx="0" presStyleCnt="1"/>
      <dgm:spPr/>
      <dgm:t>
        <a:bodyPr/>
        <a:lstStyle/>
        <a:p>
          <a:endParaRPr lang="en-US"/>
        </a:p>
      </dgm:t>
    </dgm:pt>
    <dgm:pt modelId="{6F91244F-1D0E-4883-8F4D-E407C5005C50}" type="pres">
      <dgm:prSet presAssocID="{4E78D0F7-0653-4C71-A627-575AA69D01DF}" presName="extraNode" presStyleLbl="node1" presStyleIdx="0" presStyleCnt="4"/>
      <dgm:spPr/>
    </dgm:pt>
    <dgm:pt modelId="{509D51F4-E5B8-4F10-86AF-C088D91DF185}" type="pres">
      <dgm:prSet presAssocID="{4E78D0F7-0653-4C71-A627-575AA69D01DF}" presName="dstNode" presStyleLbl="node1" presStyleIdx="0" presStyleCnt="4"/>
      <dgm:spPr/>
    </dgm:pt>
    <dgm:pt modelId="{CB830EF4-2E0B-44F5-891C-DEEE1B55DFF3}" type="pres">
      <dgm:prSet presAssocID="{10E35EA5-D538-4F30-9720-4A70ADBCE0A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C8FDC3-37A0-49AD-A936-F7D2CE225833}" type="pres">
      <dgm:prSet presAssocID="{10E35EA5-D538-4F30-9720-4A70ADBCE0A6}" presName="accent_1" presStyleCnt="0"/>
      <dgm:spPr/>
    </dgm:pt>
    <dgm:pt modelId="{0882B451-E10D-4512-828D-B2AA59E7F2DD}" type="pres">
      <dgm:prSet presAssocID="{10E35EA5-D538-4F30-9720-4A70ADBCE0A6}" presName="accentRepeatNode" presStyleLbl="solidFgAcc1" presStyleIdx="0" presStyleCnt="4"/>
      <dgm:spPr/>
    </dgm:pt>
    <dgm:pt modelId="{5F2458F4-EF6B-4EEE-B81E-C54614D71733}" type="pres">
      <dgm:prSet presAssocID="{A649FE06-27E1-4C9D-98A0-9CD25A56E92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F21379-E6AB-4A3F-B4C9-5A941B72ED52}" type="pres">
      <dgm:prSet presAssocID="{A649FE06-27E1-4C9D-98A0-9CD25A56E924}" presName="accent_2" presStyleCnt="0"/>
      <dgm:spPr/>
    </dgm:pt>
    <dgm:pt modelId="{57A1EFA3-97E2-4D42-A0AC-616FA6056DCF}" type="pres">
      <dgm:prSet presAssocID="{A649FE06-27E1-4C9D-98A0-9CD25A56E924}" presName="accentRepeatNode" presStyleLbl="solidFgAcc1" presStyleIdx="1" presStyleCnt="4"/>
      <dgm:spPr/>
    </dgm:pt>
    <dgm:pt modelId="{8AC89479-553D-4283-8481-5864136B0254}" type="pres">
      <dgm:prSet presAssocID="{7C25FE03-3DC8-49C5-916A-6F31579E8A4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98B8BD-65E4-403E-8D49-1AF411100671}" type="pres">
      <dgm:prSet presAssocID="{7C25FE03-3DC8-49C5-916A-6F31579E8A42}" presName="accent_3" presStyleCnt="0"/>
      <dgm:spPr/>
    </dgm:pt>
    <dgm:pt modelId="{00D44BFD-72F3-4AB7-BCE9-37216996549E}" type="pres">
      <dgm:prSet presAssocID="{7C25FE03-3DC8-49C5-916A-6F31579E8A42}" presName="accentRepeatNode" presStyleLbl="solidFgAcc1" presStyleIdx="2" presStyleCnt="4"/>
      <dgm:spPr/>
    </dgm:pt>
    <dgm:pt modelId="{5BFA6985-725B-44DF-BCEE-E43774D01042}" type="pres">
      <dgm:prSet presAssocID="{588B75C6-BB9D-4038-87A5-5317593C28CC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C25445-BC4F-448F-9972-A0751AD8C04F}" type="pres">
      <dgm:prSet presAssocID="{588B75C6-BB9D-4038-87A5-5317593C28CC}" presName="accent_4" presStyleCnt="0"/>
      <dgm:spPr/>
    </dgm:pt>
    <dgm:pt modelId="{00E0FAF6-98E6-44CC-B96A-95C4876FBDCB}" type="pres">
      <dgm:prSet presAssocID="{588B75C6-BB9D-4038-87A5-5317593C28CC}" presName="accentRepeatNode" presStyleLbl="solidFgAcc1" presStyleIdx="3" presStyleCnt="4"/>
      <dgm:spPr/>
    </dgm:pt>
  </dgm:ptLst>
  <dgm:cxnLst>
    <dgm:cxn modelId="{DC69E47B-C68D-4E65-8FCE-40F7CB7531D5}" srcId="{4E78D0F7-0653-4C71-A627-575AA69D01DF}" destId="{10E35EA5-D538-4F30-9720-4A70ADBCE0A6}" srcOrd="0" destOrd="0" parTransId="{CF4CBACA-90A9-40B8-87BC-DB9ACE69F30C}" sibTransId="{BC02A650-7B31-4426-B189-E0E6FF90035E}"/>
    <dgm:cxn modelId="{B9C24492-0FF6-41E9-8806-6F3EAD2B32F8}" type="presOf" srcId="{BC02A650-7B31-4426-B189-E0E6FF90035E}" destId="{C0A5195A-C096-47A7-BE9B-9B4A59394865}" srcOrd="0" destOrd="0" presId="urn:microsoft.com/office/officeart/2008/layout/VerticalCurvedList"/>
    <dgm:cxn modelId="{A7DF170D-ED8A-4EF2-A424-AFFD4E7EDBAF}" srcId="{4E78D0F7-0653-4C71-A627-575AA69D01DF}" destId="{588B75C6-BB9D-4038-87A5-5317593C28CC}" srcOrd="3" destOrd="0" parTransId="{15CAC66D-C11D-4162-A2C0-EB20191E277A}" sibTransId="{A61F9EEE-AA13-4469-AA20-EBC9547530E0}"/>
    <dgm:cxn modelId="{F5A270C3-0DF6-481A-ACFF-7A8B9E396E38}" type="presOf" srcId="{10E35EA5-D538-4F30-9720-4A70ADBCE0A6}" destId="{CB830EF4-2E0B-44F5-891C-DEEE1B55DFF3}" srcOrd="0" destOrd="0" presId="urn:microsoft.com/office/officeart/2008/layout/VerticalCurvedList"/>
    <dgm:cxn modelId="{73FB3E0A-3FA6-4C80-8CB6-7260BE906AE4}" type="presOf" srcId="{7C25FE03-3DC8-49C5-916A-6F31579E8A42}" destId="{8AC89479-553D-4283-8481-5864136B0254}" srcOrd="0" destOrd="0" presId="urn:microsoft.com/office/officeart/2008/layout/VerticalCurvedList"/>
    <dgm:cxn modelId="{1FBCFE8E-03CE-4496-9FC2-F05776F3F196}" type="presOf" srcId="{A649FE06-27E1-4C9D-98A0-9CD25A56E924}" destId="{5F2458F4-EF6B-4EEE-B81E-C54614D71733}" srcOrd="0" destOrd="0" presId="urn:microsoft.com/office/officeart/2008/layout/VerticalCurvedList"/>
    <dgm:cxn modelId="{5BB6A858-C40C-47FD-9ACE-641A69F86295}" srcId="{4E78D0F7-0653-4C71-A627-575AA69D01DF}" destId="{7C25FE03-3DC8-49C5-916A-6F31579E8A42}" srcOrd="2" destOrd="0" parTransId="{B1D55899-5ACD-4066-8240-A08E2FF0B5AF}" sibTransId="{C2CEB15B-F184-4B01-B7F7-BDE78EB6FE7B}"/>
    <dgm:cxn modelId="{A8152E74-B71F-4368-AF56-AA5717474C77}" srcId="{4E78D0F7-0653-4C71-A627-575AA69D01DF}" destId="{A649FE06-27E1-4C9D-98A0-9CD25A56E924}" srcOrd="1" destOrd="0" parTransId="{9CE00073-9A2B-467F-953E-EAD280556938}" sibTransId="{56991491-6A79-46EC-B709-DAFA8494E53D}"/>
    <dgm:cxn modelId="{16992F8A-81CE-4364-AAA0-AE8EF60EEFA8}" type="presOf" srcId="{588B75C6-BB9D-4038-87A5-5317593C28CC}" destId="{5BFA6985-725B-44DF-BCEE-E43774D01042}" srcOrd="0" destOrd="0" presId="urn:microsoft.com/office/officeart/2008/layout/VerticalCurvedList"/>
    <dgm:cxn modelId="{AF0D48E4-DAAE-42B2-8C79-335B64526882}" type="presOf" srcId="{4E78D0F7-0653-4C71-A627-575AA69D01DF}" destId="{06E80106-60A9-4A54-82A4-381BFF00169D}" srcOrd="0" destOrd="0" presId="urn:microsoft.com/office/officeart/2008/layout/VerticalCurvedList"/>
    <dgm:cxn modelId="{BA6C2479-8879-42F3-8343-CB8986172D27}" type="presParOf" srcId="{06E80106-60A9-4A54-82A4-381BFF00169D}" destId="{C0DCBD26-176D-4A32-B997-490A510790D7}" srcOrd="0" destOrd="0" presId="urn:microsoft.com/office/officeart/2008/layout/VerticalCurvedList"/>
    <dgm:cxn modelId="{1427887F-D2BD-4F57-80B0-6A100F85BD81}" type="presParOf" srcId="{C0DCBD26-176D-4A32-B997-490A510790D7}" destId="{0755A2EA-09BF-4B65-A856-889DADDF4EAD}" srcOrd="0" destOrd="0" presId="urn:microsoft.com/office/officeart/2008/layout/VerticalCurvedList"/>
    <dgm:cxn modelId="{4995C526-6735-43F0-9447-715033A3F002}" type="presParOf" srcId="{0755A2EA-09BF-4B65-A856-889DADDF4EAD}" destId="{17E1B216-83AD-40C9-9DCB-75035546B308}" srcOrd="0" destOrd="0" presId="urn:microsoft.com/office/officeart/2008/layout/VerticalCurvedList"/>
    <dgm:cxn modelId="{A83AE528-0CEE-4357-ACBC-C8D575C6ADF7}" type="presParOf" srcId="{0755A2EA-09BF-4B65-A856-889DADDF4EAD}" destId="{C0A5195A-C096-47A7-BE9B-9B4A59394865}" srcOrd="1" destOrd="0" presId="urn:microsoft.com/office/officeart/2008/layout/VerticalCurvedList"/>
    <dgm:cxn modelId="{9C48060D-C0CF-4056-BDD0-E59FE4DC06F6}" type="presParOf" srcId="{0755A2EA-09BF-4B65-A856-889DADDF4EAD}" destId="{6F91244F-1D0E-4883-8F4D-E407C5005C50}" srcOrd="2" destOrd="0" presId="urn:microsoft.com/office/officeart/2008/layout/VerticalCurvedList"/>
    <dgm:cxn modelId="{B1E463A5-BD75-4F64-9C02-602467C7E501}" type="presParOf" srcId="{0755A2EA-09BF-4B65-A856-889DADDF4EAD}" destId="{509D51F4-E5B8-4F10-86AF-C088D91DF185}" srcOrd="3" destOrd="0" presId="urn:microsoft.com/office/officeart/2008/layout/VerticalCurvedList"/>
    <dgm:cxn modelId="{59860010-FB89-4757-8AE5-BE7C2CB0C660}" type="presParOf" srcId="{C0DCBD26-176D-4A32-B997-490A510790D7}" destId="{CB830EF4-2E0B-44F5-891C-DEEE1B55DFF3}" srcOrd="1" destOrd="0" presId="urn:microsoft.com/office/officeart/2008/layout/VerticalCurvedList"/>
    <dgm:cxn modelId="{F2A4A459-80A8-480F-813C-F3786CF430ED}" type="presParOf" srcId="{C0DCBD26-176D-4A32-B997-490A510790D7}" destId="{2BC8FDC3-37A0-49AD-A936-F7D2CE225833}" srcOrd="2" destOrd="0" presId="urn:microsoft.com/office/officeart/2008/layout/VerticalCurvedList"/>
    <dgm:cxn modelId="{FFC697C8-1FFB-439C-ADF4-86CA2BC17022}" type="presParOf" srcId="{2BC8FDC3-37A0-49AD-A936-F7D2CE225833}" destId="{0882B451-E10D-4512-828D-B2AA59E7F2DD}" srcOrd="0" destOrd="0" presId="urn:microsoft.com/office/officeart/2008/layout/VerticalCurvedList"/>
    <dgm:cxn modelId="{DF7DD34C-F428-49C3-9AEC-8A6D17B3F071}" type="presParOf" srcId="{C0DCBD26-176D-4A32-B997-490A510790D7}" destId="{5F2458F4-EF6B-4EEE-B81E-C54614D71733}" srcOrd="3" destOrd="0" presId="urn:microsoft.com/office/officeart/2008/layout/VerticalCurvedList"/>
    <dgm:cxn modelId="{FD52EB1B-6D60-4AF8-BEAE-C6BDF11D5406}" type="presParOf" srcId="{C0DCBD26-176D-4A32-B997-490A510790D7}" destId="{FBF21379-E6AB-4A3F-B4C9-5A941B72ED52}" srcOrd="4" destOrd="0" presId="urn:microsoft.com/office/officeart/2008/layout/VerticalCurvedList"/>
    <dgm:cxn modelId="{B4A46003-8701-45D7-8D3A-93A3F905A4C9}" type="presParOf" srcId="{FBF21379-E6AB-4A3F-B4C9-5A941B72ED52}" destId="{57A1EFA3-97E2-4D42-A0AC-616FA6056DCF}" srcOrd="0" destOrd="0" presId="urn:microsoft.com/office/officeart/2008/layout/VerticalCurvedList"/>
    <dgm:cxn modelId="{DBC3F567-94E6-480A-9435-326925056725}" type="presParOf" srcId="{C0DCBD26-176D-4A32-B997-490A510790D7}" destId="{8AC89479-553D-4283-8481-5864136B0254}" srcOrd="5" destOrd="0" presId="urn:microsoft.com/office/officeart/2008/layout/VerticalCurvedList"/>
    <dgm:cxn modelId="{A88C3611-CA90-4149-B49A-65F65F505067}" type="presParOf" srcId="{C0DCBD26-176D-4A32-B997-490A510790D7}" destId="{5798B8BD-65E4-403E-8D49-1AF411100671}" srcOrd="6" destOrd="0" presId="urn:microsoft.com/office/officeart/2008/layout/VerticalCurvedList"/>
    <dgm:cxn modelId="{F9A87FC7-97EA-40E3-B55E-CA83819EAFF9}" type="presParOf" srcId="{5798B8BD-65E4-403E-8D49-1AF411100671}" destId="{00D44BFD-72F3-4AB7-BCE9-37216996549E}" srcOrd="0" destOrd="0" presId="urn:microsoft.com/office/officeart/2008/layout/VerticalCurvedList"/>
    <dgm:cxn modelId="{D0194F4A-1804-4B33-8A71-41F06B33ECB7}" type="presParOf" srcId="{C0DCBD26-176D-4A32-B997-490A510790D7}" destId="{5BFA6985-725B-44DF-BCEE-E43774D01042}" srcOrd="7" destOrd="0" presId="urn:microsoft.com/office/officeart/2008/layout/VerticalCurvedList"/>
    <dgm:cxn modelId="{81473DD3-12E9-44A7-9C09-DACADA56BF1A}" type="presParOf" srcId="{C0DCBD26-176D-4A32-B997-490A510790D7}" destId="{99C25445-BC4F-448F-9972-A0751AD8C04F}" srcOrd="8" destOrd="0" presId="urn:microsoft.com/office/officeart/2008/layout/VerticalCurvedList"/>
    <dgm:cxn modelId="{7A3F2CB9-4813-418F-8B3D-FA281E85C110}" type="presParOf" srcId="{99C25445-BC4F-448F-9972-A0751AD8C04F}" destId="{00E0FAF6-98E6-44CC-B96A-95C4876FBDC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B03A12-7718-4FAA-A654-2FA2B7C9EC7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51EE65-003D-43D7-B3DA-A99E09DDD2C3}">
      <dgm:prSet phldrT="[Text]"/>
      <dgm:spPr/>
      <dgm:t>
        <a:bodyPr/>
        <a:lstStyle/>
        <a:p>
          <a:r>
            <a:rPr lang="en-US" dirty="0" err="1" smtClean="0"/>
            <a:t>Tóm</a:t>
          </a:r>
          <a:r>
            <a:rPr lang="en-US" dirty="0" smtClean="0"/>
            <a:t> </a:t>
          </a:r>
          <a:r>
            <a:rPr lang="en-US" dirty="0" err="1" smtClean="0"/>
            <a:t>tắt</a:t>
          </a:r>
          <a:r>
            <a:rPr lang="en-US" dirty="0" smtClean="0"/>
            <a:t> video</a:t>
          </a:r>
          <a:endParaRPr lang="en-US" dirty="0"/>
        </a:p>
      </dgm:t>
    </dgm:pt>
    <dgm:pt modelId="{AD8D3E66-6689-48CE-8829-87CDDEC86E09}" type="parTrans" cxnId="{A334F992-D76D-4AA0-91D6-549DC528DAD2}">
      <dgm:prSet/>
      <dgm:spPr/>
      <dgm:t>
        <a:bodyPr/>
        <a:lstStyle/>
        <a:p>
          <a:endParaRPr lang="en-US"/>
        </a:p>
      </dgm:t>
    </dgm:pt>
    <dgm:pt modelId="{9FE7C39D-C6AB-4D53-90AB-C91D0735B275}" type="sibTrans" cxnId="{A334F992-D76D-4AA0-91D6-549DC528DAD2}">
      <dgm:prSet/>
      <dgm:spPr/>
      <dgm:t>
        <a:bodyPr/>
        <a:lstStyle/>
        <a:p>
          <a:endParaRPr lang="en-US"/>
        </a:p>
      </dgm:t>
    </dgm:pt>
    <dgm:pt modelId="{0F56EA7D-9C2B-4773-AC7F-CE62A788420E}">
      <dgm:prSet phldrT="[Text]"/>
      <dgm:spPr/>
      <dgm:t>
        <a:bodyPr/>
        <a:lstStyle/>
        <a:p>
          <a:r>
            <a:rPr lang="en-US" dirty="0" err="1" smtClean="0"/>
            <a:t>Tách</a:t>
          </a:r>
          <a:r>
            <a:rPr lang="en-US" dirty="0" smtClean="0"/>
            <a:t> shot</a:t>
          </a:r>
          <a:endParaRPr lang="en-US" dirty="0"/>
        </a:p>
      </dgm:t>
    </dgm:pt>
    <dgm:pt modelId="{C30F905E-DD58-45D4-8E58-92476572327F}" type="parTrans" cxnId="{B69AE713-C044-48CA-A82E-454F7F55EAB5}">
      <dgm:prSet/>
      <dgm:spPr/>
      <dgm:t>
        <a:bodyPr/>
        <a:lstStyle/>
        <a:p>
          <a:endParaRPr lang="en-US"/>
        </a:p>
      </dgm:t>
    </dgm:pt>
    <dgm:pt modelId="{008FBEA4-3379-4265-9865-0557B1B0E021}" type="sibTrans" cxnId="{B69AE713-C044-48CA-A82E-454F7F55EAB5}">
      <dgm:prSet/>
      <dgm:spPr/>
      <dgm:t>
        <a:bodyPr/>
        <a:lstStyle/>
        <a:p>
          <a:endParaRPr lang="en-US"/>
        </a:p>
      </dgm:t>
    </dgm:pt>
    <dgm:pt modelId="{6283FB8C-1737-417E-B3DB-8F2E3C9CE8DF}">
      <dgm:prSet phldrT="[Text]"/>
      <dgm:spPr/>
      <dgm:t>
        <a:bodyPr/>
        <a:lstStyle/>
        <a:p>
          <a:r>
            <a:rPr lang="en-US" dirty="0" err="1" smtClean="0"/>
            <a:t>Rút</a:t>
          </a:r>
          <a:r>
            <a:rPr lang="en-US" dirty="0" smtClean="0"/>
            <a:t> </a:t>
          </a:r>
          <a:r>
            <a:rPr lang="en-US" dirty="0" err="1" smtClean="0"/>
            <a:t>trích</a:t>
          </a:r>
          <a:r>
            <a:rPr lang="en-US" dirty="0" smtClean="0"/>
            <a:t> </a:t>
          </a:r>
          <a:r>
            <a:rPr lang="en-US" dirty="0" err="1" smtClean="0"/>
            <a:t>keyframe</a:t>
          </a:r>
          <a:endParaRPr lang="en-US" dirty="0"/>
        </a:p>
      </dgm:t>
    </dgm:pt>
    <dgm:pt modelId="{AE4BC3A6-39FC-421F-BBA0-02C0BA7AA542}" type="parTrans" cxnId="{FA06D491-51D5-44AA-A87A-88C1043F3683}">
      <dgm:prSet/>
      <dgm:spPr/>
      <dgm:t>
        <a:bodyPr/>
        <a:lstStyle/>
        <a:p>
          <a:endParaRPr lang="en-US"/>
        </a:p>
      </dgm:t>
    </dgm:pt>
    <dgm:pt modelId="{9909ADBA-7C2F-4CD7-9002-28C6B6E28EAD}" type="sibTrans" cxnId="{FA06D491-51D5-44AA-A87A-88C1043F3683}">
      <dgm:prSet/>
      <dgm:spPr/>
      <dgm:t>
        <a:bodyPr/>
        <a:lstStyle/>
        <a:p>
          <a:endParaRPr lang="en-US"/>
        </a:p>
      </dgm:t>
    </dgm:pt>
    <dgm:pt modelId="{CF0200C2-E836-46B1-9E8F-F0981F07D8AE}">
      <dgm:prSet phldrT="[Text]"/>
      <dgm:spPr/>
      <dgm:t>
        <a:bodyPr/>
        <a:lstStyle/>
        <a:p>
          <a:r>
            <a:rPr lang="en-US" dirty="0" err="1" smtClean="0"/>
            <a:t>Rút</a:t>
          </a:r>
          <a:r>
            <a:rPr lang="en-US" dirty="0" smtClean="0"/>
            <a:t> </a:t>
          </a:r>
          <a:r>
            <a:rPr lang="en-US" dirty="0" err="1" smtClean="0"/>
            <a:t>trích</a:t>
          </a:r>
          <a:r>
            <a:rPr lang="en-US" dirty="0" smtClean="0"/>
            <a:t> </a:t>
          </a:r>
          <a:r>
            <a:rPr lang="en-US" dirty="0" err="1" smtClean="0"/>
            <a:t>đặc</a:t>
          </a:r>
          <a:r>
            <a:rPr lang="en-US" dirty="0" smtClean="0"/>
            <a:t> </a:t>
          </a:r>
          <a:r>
            <a:rPr lang="en-US" dirty="0" err="1" smtClean="0"/>
            <a:t>trưng</a:t>
          </a:r>
          <a:endParaRPr lang="en-US" dirty="0"/>
        </a:p>
      </dgm:t>
    </dgm:pt>
    <dgm:pt modelId="{B9298AB9-2778-434E-A608-EC9013B7A9B9}" type="parTrans" cxnId="{246B1094-9E66-4CEB-BC2A-9F5604967A56}">
      <dgm:prSet/>
      <dgm:spPr/>
      <dgm:t>
        <a:bodyPr/>
        <a:lstStyle/>
        <a:p>
          <a:endParaRPr lang="en-US"/>
        </a:p>
      </dgm:t>
    </dgm:pt>
    <dgm:pt modelId="{F3D3297F-A104-4767-8AA3-6DE4750D80BF}" type="sibTrans" cxnId="{246B1094-9E66-4CEB-BC2A-9F5604967A56}">
      <dgm:prSet/>
      <dgm:spPr/>
      <dgm:t>
        <a:bodyPr/>
        <a:lstStyle/>
        <a:p>
          <a:endParaRPr lang="en-US"/>
        </a:p>
      </dgm:t>
    </dgm:pt>
    <dgm:pt modelId="{8209AAED-FA64-4E24-8CE8-A64A0FBF5FC7}">
      <dgm:prSet phldrT="[Text]"/>
      <dgm:spPr/>
      <dgm:t>
        <a:bodyPr/>
        <a:lstStyle/>
        <a:p>
          <a:r>
            <a:rPr lang="en-US" dirty="0" err="1" smtClean="0"/>
            <a:t>Truy</a:t>
          </a:r>
          <a:r>
            <a:rPr lang="en-US" dirty="0" smtClean="0"/>
            <a:t> </a:t>
          </a:r>
          <a:r>
            <a:rPr lang="en-US" dirty="0" err="1" smtClean="0"/>
            <a:t>tìm</a:t>
          </a:r>
          <a:r>
            <a:rPr lang="en-US" dirty="0" smtClean="0"/>
            <a:t> frame</a:t>
          </a:r>
          <a:endParaRPr lang="en-US" dirty="0"/>
        </a:p>
      </dgm:t>
    </dgm:pt>
    <dgm:pt modelId="{96A3956D-707B-4BFD-9D17-0432FA7396D5}" type="parTrans" cxnId="{969AABDC-66CE-494F-8EB9-28CCB6FB50B2}">
      <dgm:prSet/>
      <dgm:spPr/>
      <dgm:t>
        <a:bodyPr/>
        <a:lstStyle/>
        <a:p>
          <a:endParaRPr lang="en-US"/>
        </a:p>
      </dgm:t>
    </dgm:pt>
    <dgm:pt modelId="{F5C71DD8-E327-4757-8302-CB8FED9BE712}" type="sibTrans" cxnId="{969AABDC-66CE-494F-8EB9-28CCB6FB50B2}">
      <dgm:prSet/>
      <dgm:spPr/>
      <dgm:t>
        <a:bodyPr/>
        <a:lstStyle/>
        <a:p>
          <a:endParaRPr lang="en-US"/>
        </a:p>
      </dgm:t>
    </dgm:pt>
    <dgm:pt modelId="{D4944A60-F94E-45D7-A2E0-FBBAE57D52FF}">
      <dgm:prSet phldrT="[Text]"/>
      <dgm:spPr/>
      <dgm:t>
        <a:bodyPr/>
        <a:lstStyle/>
        <a:p>
          <a:r>
            <a:rPr lang="en-US" dirty="0" err="1" smtClean="0"/>
            <a:t>Rút</a:t>
          </a:r>
          <a:r>
            <a:rPr lang="en-US" dirty="0" smtClean="0"/>
            <a:t> </a:t>
          </a:r>
          <a:r>
            <a:rPr lang="en-US" dirty="0" err="1" smtClean="0"/>
            <a:t>trích</a:t>
          </a:r>
          <a:r>
            <a:rPr lang="en-US" dirty="0" smtClean="0"/>
            <a:t> </a:t>
          </a:r>
          <a:r>
            <a:rPr lang="en-US" dirty="0" err="1" smtClean="0"/>
            <a:t>đặc</a:t>
          </a:r>
          <a:r>
            <a:rPr lang="en-US" dirty="0" smtClean="0"/>
            <a:t> </a:t>
          </a:r>
          <a:r>
            <a:rPr lang="en-US" dirty="0" err="1" smtClean="0"/>
            <a:t>trưng</a:t>
          </a:r>
          <a:r>
            <a:rPr lang="en-US" dirty="0" smtClean="0"/>
            <a:t> </a:t>
          </a:r>
          <a:r>
            <a:rPr lang="en-US" dirty="0" err="1" smtClean="0"/>
            <a:t>keyframe</a:t>
          </a:r>
          <a:endParaRPr lang="en-US" dirty="0"/>
        </a:p>
      </dgm:t>
    </dgm:pt>
    <dgm:pt modelId="{E9CEBE3C-5CD7-405F-BD57-F2FD5B606CA6}" type="parTrans" cxnId="{CBEFBD06-9024-4E47-A85A-E14B014D016F}">
      <dgm:prSet/>
      <dgm:spPr/>
      <dgm:t>
        <a:bodyPr/>
        <a:lstStyle/>
        <a:p>
          <a:endParaRPr lang="en-US"/>
        </a:p>
      </dgm:t>
    </dgm:pt>
    <dgm:pt modelId="{AA451A0D-BF6A-44A5-9AB2-DAA184608D26}" type="sibTrans" cxnId="{CBEFBD06-9024-4E47-A85A-E14B014D016F}">
      <dgm:prSet/>
      <dgm:spPr/>
      <dgm:t>
        <a:bodyPr/>
        <a:lstStyle/>
        <a:p>
          <a:endParaRPr lang="en-US"/>
        </a:p>
      </dgm:t>
    </dgm:pt>
    <dgm:pt modelId="{8CCD193E-9A6A-4184-BCDB-3341A4A07CBA}">
      <dgm:prSet phldrT="[Text]"/>
      <dgm:spPr/>
      <dgm:t>
        <a:bodyPr/>
        <a:lstStyle/>
        <a:p>
          <a:r>
            <a:rPr lang="en-US" dirty="0" err="1" smtClean="0"/>
            <a:t>Ghép</a:t>
          </a:r>
          <a:r>
            <a:rPr lang="en-US" dirty="0" smtClean="0"/>
            <a:t> shot</a:t>
          </a:r>
          <a:endParaRPr lang="en-US" dirty="0"/>
        </a:p>
      </dgm:t>
    </dgm:pt>
    <dgm:pt modelId="{84B0EE77-E9DF-41ED-8389-8AEE3FABF025}" type="parTrans" cxnId="{6234BEC2-1A20-4789-8E6C-3C74EED2E1A4}">
      <dgm:prSet/>
      <dgm:spPr/>
      <dgm:t>
        <a:bodyPr/>
        <a:lstStyle/>
        <a:p>
          <a:endParaRPr lang="en-US"/>
        </a:p>
      </dgm:t>
    </dgm:pt>
    <dgm:pt modelId="{49C96691-2E32-44A6-8E24-6764550E2B84}" type="sibTrans" cxnId="{6234BEC2-1A20-4789-8E6C-3C74EED2E1A4}">
      <dgm:prSet/>
      <dgm:spPr/>
      <dgm:t>
        <a:bodyPr/>
        <a:lstStyle/>
        <a:p>
          <a:endParaRPr lang="en-US"/>
        </a:p>
      </dgm:t>
    </dgm:pt>
    <dgm:pt modelId="{9D077FBF-6A68-439F-8434-50D8E4CCF6C6}">
      <dgm:prSet phldrT="[Text]"/>
      <dgm:spPr/>
      <dgm:t>
        <a:bodyPr/>
        <a:lstStyle/>
        <a:p>
          <a:r>
            <a:rPr lang="en-US" dirty="0" err="1" smtClean="0"/>
            <a:t>Chọn</a:t>
          </a:r>
          <a:r>
            <a:rPr lang="en-US" dirty="0" smtClean="0"/>
            <a:t> </a:t>
          </a:r>
          <a:r>
            <a:rPr lang="en-US" dirty="0" err="1" smtClean="0"/>
            <a:t>lọc</a:t>
          </a:r>
          <a:r>
            <a:rPr lang="en-US" dirty="0" smtClean="0"/>
            <a:t> </a:t>
          </a:r>
          <a:r>
            <a:rPr lang="en-US" dirty="0" err="1" smtClean="0"/>
            <a:t>keyframe</a:t>
          </a:r>
          <a:endParaRPr lang="en-US" dirty="0"/>
        </a:p>
      </dgm:t>
    </dgm:pt>
    <dgm:pt modelId="{454AB54D-943C-4B64-B7C2-7557BD4515CE}" type="parTrans" cxnId="{E8FF2C7B-F22B-453F-B335-5B00EC9788DE}">
      <dgm:prSet/>
      <dgm:spPr/>
      <dgm:t>
        <a:bodyPr/>
        <a:lstStyle/>
        <a:p>
          <a:endParaRPr lang="en-US"/>
        </a:p>
      </dgm:t>
    </dgm:pt>
    <dgm:pt modelId="{F20DE88C-3DA2-4B80-86FA-834C80940608}" type="sibTrans" cxnId="{E8FF2C7B-F22B-453F-B335-5B00EC9788DE}">
      <dgm:prSet/>
      <dgm:spPr/>
      <dgm:t>
        <a:bodyPr/>
        <a:lstStyle/>
        <a:p>
          <a:endParaRPr lang="en-US"/>
        </a:p>
      </dgm:t>
    </dgm:pt>
    <dgm:pt modelId="{3F0E3CB8-CC27-40CB-A001-8B406BB7279C}">
      <dgm:prSet phldrT="[Text]"/>
      <dgm:spPr/>
      <dgm:t>
        <a:bodyPr/>
        <a:lstStyle/>
        <a:p>
          <a:r>
            <a:rPr lang="en-US" dirty="0" err="1" smtClean="0"/>
            <a:t>Truy</a:t>
          </a:r>
          <a:r>
            <a:rPr lang="en-US" dirty="0" smtClean="0"/>
            <a:t> </a:t>
          </a:r>
          <a:r>
            <a:rPr lang="en-US" dirty="0" err="1" smtClean="0"/>
            <a:t>vấn</a:t>
          </a:r>
          <a:r>
            <a:rPr lang="en-US" dirty="0" smtClean="0"/>
            <a:t> shot</a:t>
          </a:r>
          <a:endParaRPr lang="en-US" dirty="0"/>
        </a:p>
      </dgm:t>
    </dgm:pt>
    <dgm:pt modelId="{EDCCBE21-9AD5-44D2-93C3-ED413A0FB4B6}" type="parTrans" cxnId="{8BA8635C-38B1-44F7-B519-0A36B5BADD58}">
      <dgm:prSet/>
      <dgm:spPr/>
      <dgm:t>
        <a:bodyPr/>
        <a:lstStyle/>
        <a:p>
          <a:endParaRPr lang="en-US"/>
        </a:p>
      </dgm:t>
    </dgm:pt>
    <dgm:pt modelId="{EACBD7A9-67C4-4252-BE36-EBD6198FBD8E}" type="sibTrans" cxnId="{8BA8635C-38B1-44F7-B519-0A36B5BADD58}">
      <dgm:prSet/>
      <dgm:spPr/>
      <dgm:t>
        <a:bodyPr/>
        <a:lstStyle/>
        <a:p>
          <a:endParaRPr lang="en-US"/>
        </a:p>
      </dgm:t>
    </dgm:pt>
    <dgm:pt modelId="{2E960B5B-8A9E-484C-A3B4-F32E758F71E3}">
      <dgm:prSet phldrT="[Text]"/>
      <dgm:spPr/>
      <dgm:t>
        <a:bodyPr/>
        <a:lstStyle/>
        <a:p>
          <a:r>
            <a:rPr lang="en-US" dirty="0" err="1" smtClean="0"/>
            <a:t>Truy</a:t>
          </a:r>
          <a:r>
            <a:rPr lang="en-US" dirty="0" smtClean="0"/>
            <a:t> </a:t>
          </a:r>
          <a:r>
            <a:rPr lang="en-US" dirty="0" err="1" smtClean="0"/>
            <a:t>vấn</a:t>
          </a:r>
          <a:r>
            <a:rPr lang="en-US" dirty="0" smtClean="0"/>
            <a:t> video</a:t>
          </a:r>
          <a:endParaRPr lang="en-US" dirty="0"/>
        </a:p>
      </dgm:t>
    </dgm:pt>
    <dgm:pt modelId="{08B8DBC8-E848-4BBD-AD92-4F7BB482F8D6}" type="parTrans" cxnId="{05FCA4E1-FA2A-43B1-B176-A771557A8A88}">
      <dgm:prSet/>
      <dgm:spPr/>
      <dgm:t>
        <a:bodyPr/>
        <a:lstStyle/>
        <a:p>
          <a:endParaRPr lang="en-US"/>
        </a:p>
      </dgm:t>
    </dgm:pt>
    <dgm:pt modelId="{6C540BB1-7013-469E-9788-44B8D94BB219}" type="sibTrans" cxnId="{05FCA4E1-FA2A-43B1-B176-A771557A8A88}">
      <dgm:prSet/>
      <dgm:spPr/>
      <dgm:t>
        <a:bodyPr/>
        <a:lstStyle/>
        <a:p>
          <a:endParaRPr lang="en-US"/>
        </a:p>
      </dgm:t>
    </dgm:pt>
    <dgm:pt modelId="{E4239849-AB21-4473-9623-BE2D18812895}" type="pres">
      <dgm:prSet presAssocID="{D0B03A12-7718-4FAA-A654-2FA2B7C9EC7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49B27C-4CFF-47B2-8417-14B2915A66EF}" type="pres">
      <dgm:prSet presAssocID="{4A51EE65-003D-43D7-B3DA-A99E09DDD2C3}" presName="composite" presStyleCnt="0"/>
      <dgm:spPr/>
    </dgm:pt>
    <dgm:pt modelId="{2D7B7044-098C-4114-B370-34D32833B31C}" type="pres">
      <dgm:prSet presAssocID="{4A51EE65-003D-43D7-B3DA-A99E09DDD2C3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85EB07-6BFB-4E50-A9BE-7AC6FA4EBA4A}" type="pres">
      <dgm:prSet presAssocID="{4A51EE65-003D-43D7-B3DA-A99E09DDD2C3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49653E-EB24-4464-AF48-662CA2FB832D}" type="pres">
      <dgm:prSet presAssocID="{9FE7C39D-C6AB-4D53-90AB-C91D0735B275}" presName="sp" presStyleCnt="0"/>
      <dgm:spPr/>
    </dgm:pt>
    <dgm:pt modelId="{CF094C77-0902-4D3E-8CC5-68871A4D0447}" type="pres">
      <dgm:prSet presAssocID="{6283FB8C-1737-417E-B3DB-8F2E3C9CE8DF}" presName="composite" presStyleCnt="0"/>
      <dgm:spPr/>
    </dgm:pt>
    <dgm:pt modelId="{11F0BEFB-3E69-414B-9D26-BDF9C5BB8649}" type="pres">
      <dgm:prSet presAssocID="{6283FB8C-1737-417E-B3DB-8F2E3C9CE8DF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65FFE8-4152-4F85-BE00-FD60766F4C22}" type="pres">
      <dgm:prSet presAssocID="{6283FB8C-1737-417E-B3DB-8F2E3C9CE8DF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935933-4B7D-4E1A-A060-432E1D818B93}" type="pres">
      <dgm:prSet presAssocID="{9909ADBA-7C2F-4CD7-9002-28C6B6E28EAD}" presName="sp" presStyleCnt="0"/>
      <dgm:spPr/>
    </dgm:pt>
    <dgm:pt modelId="{384CD9AB-7721-4C54-8145-418553B70650}" type="pres">
      <dgm:prSet presAssocID="{8209AAED-FA64-4E24-8CE8-A64A0FBF5FC7}" presName="composite" presStyleCnt="0"/>
      <dgm:spPr/>
    </dgm:pt>
    <dgm:pt modelId="{0D4CE562-FC52-4F53-A9BE-2014C8D26EB4}" type="pres">
      <dgm:prSet presAssocID="{8209AAED-FA64-4E24-8CE8-A64A0FBF5FC7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13FEE2-6249-45A5-9B1F-1DD82A5B6D52}" type="pres">
      <dgm:prSet presAssocID="{8209AAED-FA64-4E24-8CE8-A64A0FBF5FC7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3C3E9B3-73AC-4468-BB01-4D484556C092}" type="presOf" srcId="{CF0200C2-E836-46B1-9E8F-F0981F07D8AE}" destId="{8765FFE8-4152-4F85-BE00-FD60766F4C22}" srcOrd="0" destOrd="0" presId="urn:microsoft.com/office/officeart/2005/8/layout/chevron2"/>
    <dgm:cxn modelId="{80F98AB2-9031-459D-9A65-A36E17A3B28E}" type="presOf" srcId="{8209AAED-FA64-4E24-8CE8-A64A0FBF5FC7}" destId="{0D4CE562-FC52-4F53-A9BE-2014C8D26EB4}" srcOrd="0" destOrd="0" presId="urn:microsoft.com/office/officeart/2005/8/layout/chevron2"/>
    <dgm:cxn modelId="{05FCA4E1-FA2A-43B1-B176-A771557A8A88}" srcId="{8209AAED-FA64-4E24-8CE8-A64A0FBF5FC7}" destId="{2E960B5B-8A9E-484C-A3B4-F32E758F71E3}" srcOrd="1" destOrd="0" parTransId="{08B8DBC8-E848-4BBD-AD92-4F7BB482F8D6}" sibTransId="{6C540BB1-7013-469E-9788-44B8D94BB219}"/>
    <dgm:cxn modelId="{AA98E3B3-A435-4370-8040-38BE192A0F0D}" type="presOf" srcId="{8CCD193E-9A6A-4184-BCDB-3341A4A07CBA}" destId="{B085EB07-6BFB-4E50-A9BE-7AC6FA4EBA4A}" srcOrd="0" destOrd="1" presId="urn:microsoft.com/office/officeart/2005/8/layout/chevron2"/>
    <dgm:cxn modelId="{B69AE713-C044-48CA-A82E-454F7F55EAB5}" srcId="{4A51EE65-003D-43D7-B3DA-A99E09DDD2C3}" destId="{0F56EA7D-9C2B-4773-AC7F-CE62A788420E}" srcOrd="0" destOrd="0" parTransId="{C30F905E-DD58-45D4-8E58-92476572327F}" sibTransId="{008FBEA4-3379-4265-9865-0557B1B0E021}"/>
    <dgm:cxn modelId="{45C835D5-68B2-4127-96DD-6AD60AF44725}" type="presOf" srcId="{9D077FBF-6A68-439F-8434-50D8E4CCF6C6}" destId="{8765FFE8-4152-4F85-BE00-FD60766F4C22}" srcOrd="0" destOrd="1" presId="urn:microsoft.com/office/officeart/2005/8/layout/chevron2"/>
    <dgm:cxn modelId="{6234BEC2-1A20-4789-8E6C-3C74EED2E1A4}" srcId="{4A51EE65-003D-43D7-B3DA-A99E09DDD2C3}" destId="{8CCD193E-9A6A-4184-BCDB-3341A4A07CBA}" srcOrd="1" destOrd="0" parTransId="{84B0EE77-E9DF-41ED-8389-8AEE3FABF025}" sibTransId="{49C96691-2E32-44A6-8E24-6764550E2B84}"/>
    <dgm:cxn modelId="{8BA8635C-38B1-44F7-B519-0A36B5BADD58}" srcId="{8209AAED-FA64-4E24-8CE8-A64A0FBF5FC7}" destId="{3F0E3CB8-CC27-40CB-A001-8B406BB7279C}" srcOrd="2" destOrd="0" parTransId="{EDCCBE21-9AD5-44D2-93C3-ED413A0FB4B6}" sibTransId="{EACBD7A9-67C4-4252-BE36-EBD6198FBD8E}"/>
    <dgm:cxn modelId="{A334F992-D76D-4AA0-91D6-549DC528DAD2}" srcId="{D0B03A12-7718-4FAA-A654-2FA2B7C9EC72}" destId="{4A51EE65-003D-43D7-B3DA-A99E09DDD2C3}" srcOrd="0" destOrd="0" parTransId="{AD8D3E66-6689-48CE-8829-87CDDEC86E09}" sibTransId="{9FE7C39D-C6AB-4D53-90AB-C91D0735B275}"/>
    <dgm:cxn modelId="{E8FF2C7B-F22B-453F-B335-5B00EC9788DE}" srcId="{6283FB8C-1737-417E-B3DB-8F2E3C9CE8DF}" destId="{9D077FBF-6A68-439F-8434-50D8E4CCF6C6}" srcOrd="1" destOrd="0" parTransId="{454AB54D-943C-4B64-B7C2-7557BD4515CE}" sibTransId="{F20DE88C-3DA2-4B80-86FA-834C80940608}"/>
    <dgm:cxn modelId="{763B885E-A047-4086-BF65-C4AB5F5DF762}" type="presOf" srcId="{D0B03A12-7718-4FAA-A654-2FA2B7C9EC72}" destId="{E4239849-AB21-4473-9623-BE2D18812895}" srcOrd="0" destOrd="0" presId="urn:microsoft.com/office/officeart/2005/8/layout/chevron2"/>
    <dgm:cxn modelId="{7DA06F58-F2FA-4054-8D3A-76AD08DA2FD7}" type="presOf" srcId="{6283FB8C-1737-417E-B3DB-8F2E3C9CE8DF}" destId="{11F0BEFB-3E69-414B-9D26-BDF9C5BB8649}" srcOrd="0" destOrd="0" presId="urn:microsoft.com/office/officeart/2005/8/layout/chevron2"/>
    <dgm:cxn modelId="{E651CDB9-C1BC-460D-A487-9CE0FDDA4BE1}" type="presOf" srcId="{4A51EE65-003D-43D7-B3DA-A99E09DDD2C3}" destId="{2D7B7044-098C-4114-B370-34D32833B31C}" srcOrd="0" destOrd="0" presId="urn:microsoft.com/office/officeart/2005/8/layout/chevron2"/>
    <dgm:cxn modelId="{FA06D491-51D5-44AA-A87A-88C1043F3683}" srcId="{D0B03A12-7718-4FAA-A654-2FA2B7C9EC72}" destId="{6283FB8C-1737-417E-B3DB-8F2E3C9CE8DF}" srcOrd="1" destOrd="0" parTransId="{AE4BC3A6-39FC-421F-BBA0-02C0BA7AA542}" sibTransId="{9909ADBA-7C2F-4CD7-9002-28C6B6E28EAD}"/>
    <dgm:cxn modelId="{969AABDC-66CE-494F-8EB9-28CCB6FB50B2}" srcId="{D0B03A12-7718-4FAA-A654-2FA2B7C9EC72}" destId="{8209AAED-FA64-4E24-8CE8-A64A0FBF5FC7}" srcOrd="2" destOrd="0" parTransId="{96A3956D-707B-4BFD-9D17-0432FA7396D5}" sibTransId="{F5C71DD8-E327-4757-8302-CB8FED9BE712}"/>
    <dgm:cxn modelId="{3A9E124A-2CD8-45F2-8F18-9E29843F6B32}" type="presOf" srcId="{2E960B5B-8A9E-484C-A3B4-F32E758F71E3}" destId="{C613FEE2-6249-45A5-9B1F-1DD82A5B6D52}" srcOrd="0" destOrd="1" presId="urn:microsoft.com/office/officeart/2005/8/layout/chevron2"/>
    <dgm:cxn modelId="{CBEFBD06-9024-4E47-A85A-E14B014D016F}" srcId="{8209AAED-FA64-4E24-8CE8-A64A0FBF5FC7}" destId="{D4944A60-F94E-45D7-A2E0-FBBAE57D52FF}" srcOrd="0" destOrd="0" parTransId="{E9CEBE3C-5CD7-405F-BD57-F2FD5B606CA6}" sibTransId="{AA451A0D-BF6A-44A5-9AB2-DAA184608D26}"/>
    <dgm:cxn modelId="{041F3D19-253B-464C-99ED-AD24845ACDFF}" type="presOf" srcId="{D4944A60-F94E-45D7-A2E0-FBBAE57D52FF}" destId="{C613FEE2-6249-45A5-9B1F-1DD82A5B6D52}" srcOrd="0" destOrd="0" presId="urn:microsoft.com/office/officeart/2005/8/layout/chevron2"/>
    <dgm:cxn modelId="{9CE7A689-E0BE-4725-A417-CD860A80FF1C}" type="presOf" srcId="{3F0E3CB8-CC27-40CB-A001-8B406BB7279C}" destId="{C613FEE2-6249-45A5-9B1F-1DD82A5B6D52}" srcOrd="0" destOrd="2" presId="urn:microsoft.com/office/officeart/2005/8/layout/chevron2"/>
    <dgm:cxn modelId="{27612149-BF9F-4916-A497-5DCDA07E28E3}" type="presOf" srcId="{0F56EA7D-9C2B-4773-AC7F-CE62A788420E}" destId="{B085EB07-6BFB-4E50-A9BE-7AC6FA4EBA4A}" srcOrd="0" destOrd="0" presId="urn:microsoft.com/office/officeart/2005/8/layout/chevron2"/>
    <dgm:cxn modelId="{246B1094-9E66-4CEB-BC2A-9F5604967A56}" srcId="{6283FB8C-1737-417E-B3DB-8F2E3C9CE8DF}" destId="{CF0200C2-E836-46B1-9E8F-F0981F07D8AE}" srcOrd="0" destOrd="0" parTransId="{B9298AB9-2778-434E-A608-EC9013B7A9B9}" sibTransId="{F3D3297F-A104-4767-8AA3-6DE4750D80BF}"/>
    <dgm:cxn modelId="{00DED4F5-7421-43AB-8D9B-A1087BE02212}" type="presParOf" srcId="{E4239849-AB21-4473-9623-BE2D18812895}" destId="{8049B27C-4CFF-47B2-8417-14B2915A66EF}" srcOrd="0" destOrd="0" presId="urn:microsoft.com/office/officeart/2005/8/layout/chevron2"/>
    <dgm:cxn modelId="{BA82A295-7BD6-43ED-B768-286F334DF9D6}" type="presParOf" srcId="{8049B27C-4CFF-47B2-8417-14B2915A66EF}" destId="{2D7B7044-098C-4114-B370-34D32833B31C}" srcOrd="0" destOrd="0" presId="urn:microsoft.com/office/officeart/2005/8/layout/chevron2"/>
    <dgm:cxn modelId="{2EAE6990-B816-4C1C-BE11-03834E5E7CF8}" type="presParOf" srcId="{8049B27C-4CFF-47B2-8417-14B2915A66EF}" destId="{B085EB07-6BFB-4E50-A9BE-7AC6FA4EBA4A}" srcOrd="1" destOrd="0" presId="urn:microsoft.com/office/officeart/2005/8/layout/chevron2"/>
    <dgm:cxn modelId="{7F4991FB-2ACF-4365-81C2-F51646B95736}" type="presParOf" srcId="{E4239849-AB21-4473-9623-BE2D18812895}" destId="{2349653E-EB24-4464-AF48-662CA2FB832D}" srcOrd="1" destOrd="0" presId="urn:microsoft.com/office/officeart/2005/8/layout/chevron2"/>
    <dgm:cxn modelId="{659C9950-69BA-4D26-8F67-B45BDF64A557}" type="presParOf" srcId="{E4239849-AB21-4473-9623-BE2D18812895}" destId="{CF094C77-0902-4D3E-8CC5-68871A4D0447}" srcOrd="2" destOrd="0" presId="urn:microsoft.com/office/officeart/2005/8/layout/chevron2"/>
    <dgm:cxn modelId="{E698799A-FADF-4102-9F1A-BE8FE2D48CB0}" type="presParOf" srcId="{CF094C77-0902-4D3E-8CC5-68871A4D0447}" destId="{11F0BEFB-3E69-414B-9D26-BDF9C5BB8649}" srcOrd="0" destOrd="0" presId="urn:microsoft.com/office/officeart/2005/8/layout/chevron2"/>
    <dgm:cxn modelId="{D579EACB-F8EB-47D2-B603-12A1AAC001BB}" type="presParOf" srcId="{CF094C77-0902-4D3E-8CC5-68871A4D0447}" destId="{8765FFE8-4152-4F85-BE00-FD60766F4C22}" srcOrd="1" destOrd="0" presId="urn:microsoft.com/office/officeart/2005/8/layout/chevron2"/>
    <dgm:cxn modelId="{67451360-F4CE-456D-891F-A4C066514724}" type="presParOf" srcId="{E4239849-AB21-4473-9623-BE2D18812895}" destId="{EA935933-4B7D-4E1A-A060-432E1D818B93}" srcOrd="3" destOrd="0" presId="urn:microsoft.com/office/officeart/2005/8/layout/chevron2"/>
    <dgm:cxn modelId="{E4FCDCA1-7AA5-44C0-80D0-28C554B33D76}" type="presParOf" srcId="{E4239849-AB21-4473-9623-BE2D18812895}" destId="{384CD9AB-7721-4C54-8145-418553B70650}" srcOrd="4" destOrd="0" presId="urn:microsoft.com/office/officeart/2005/8/layout/chevron2"/>
    <dgm:cxn modelId="{D1CBE128-F79D-41A8-85C7-74D87929533A}" type="presParOf" srcId="{384CD9AB-7721-4C54-8145-418553B70650}" destId="{0D4CE562-FC52-4F53-A9BE-2014C8D26EB4}" srcOrd="0" destOrd="0" presId="urn:microsoft.com/office/officeart/2005/8/layout/chevron2"/>
    <dgm:cxn modelId="{85CA7CD9-2776-4E2D-83AD-A64C41834E4D}" type="presParOf" srcId="{384CD9AB-7721-4C54-8145-418553B70650}" destId="{C613FEE2-6249-45A5-9B1F-1DD82A5B6D5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A5195A-C096-47A7-BE9B-9B4A59394865}">
      <dsp:nvSpPr>
        <dsp:cNvPr id="0" name=""/>
        <dsp:cNvSpPr/>
      </dsp:nvSpPr>
      <dsp:spPr>
        <a:xfrm>
          <a:off x="-4962529" y="-760383"/>
          <a:ext cx="5910203" cy="5910203"/>
        </a:xfrm>
        <a:prstGeom prst="blockArc">
          <a:avLst>
            <a:gd name="adj1" fmla="val 18900000"/>
            <a:gd name="adj2" fmla="val 2700000"/>
            <a:gd name="adj3" fmla="val 36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830EF4-2E0B-44F5-891C-DEEE1B55DFF3}">
      <dsp:nvSpPr>
        <dsp:cNvPr id="0" name=""/>
        <dsp:cNvSpPr/>
      </dsp:nvSpPr>
      <dsp:spPr>
        <a:xfrm>
          <a:off x="496254" y="337459"/>
          <a:ext cx="7673019" cy="6752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996" tIns="88900" rIns="88900" bIns="889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err="1" smtClean="0"/>
            <a:t>Giới</a:t>
          </a:r>
          <a:r>
            <a:rPr lang="en-US" sz="3500" kern="1200" dirty="0" smtClean="0"/>
            <a:t> </a:t>
          </a:r>
          <a:r>
            <a:rPr lang="en-US" sz="3500" kern="1200" dirty="0" err="1" smtClean="0"/>
            <a:t>thiệu</a:t>
          </a:r>
          <a:endParaRPr lang="en-US" sz="3500" kern="1200" dirty="0"/>
        </a:p>
      </dsp:txBody>
      <dsp:txXfrm>
        <a:off x="496254" y="337459"/>
        <a:ext cx="7673019" cy="675270"/>
      </dsp:txXfrm>
    </dsp:sp>
    <dsp:sp modelId="{0882B451-E10D-4512-828D-B2AA59E7F2DD}">
      <dsp:nvSpPr>
        <dsp:cNvPr id="0" name=""/>
        <dsp:cNvSpPr/>
      </dsp:nvSpPr>
      <dsp:spPr>
        <a:xfrm>
          <a:off x="74209" y="253051"/>
          <a:ext cx="844088" cy="8440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2458F4-EF6B-4EEE-B81E-C54614D71733}">
      <dsp:nvSpPr>
        <dsp:cNvPr id="0" name=""/>
        <dsp:cNvSpPr/>
      </dsp:nvSpPr>
      <dsp:spPr>
        <a:xfrm>
          <a:off x="883402" y="1350541"/>
          <a:ext cx="7285871" cy="6752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996" tIns="88900" rIns="88900" bIns="889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err="1" smtClean="0"/>
            <a:t>Hướng</a:t>
          </a:r>
          <a:r>
            <a:rPr lang="en-US" sz="3500" kern="1200" dirty="0" smtClean="0"/>
            <a:t> </a:t>
          </a:r>
          <a:r>
            <a:rPr lang="en-US" sz="3500" kern="1200" dirty="0" err="1" smtClean="0"/>
            <a:t>tiếp</a:t>
          </a:r>
          <a:r>
            <a:rPr lang="en-US" sz="3500" kern="1200" dirty="0" smtClean="0"/>
            <a:t> </a:t>
          </a:r>
          <a:r>
            <a:rPr lang="en-US" sz="3500" kern="1200" dirty="0" err="1" smtClean="0"/>
            <a:t>cận</a:t>
          </a:r>
          <a:endParaRPr lang="en-US" sz="3500" kern="1200" dirty="0"/>
        </a:p>
      </dsp:txBody>
      <dsp:txXfrm>
        <a:off x="883402" y="1350541"/>
        <a:ext cx="7285871" cy="675270"/>
      </dsp:txXfrm>
    </dsp:sp>
    <dsp:sp modelId="{57A1EFA3-97E2-4D42-A0AC-616FA6056DCF}">
      <dsp:nvSpPr>
        <dsp:cNvPr id="0" name=""/>
        <dsp:cNvSpPr/>
      </dsp:nvSpPr>
      <dsp:spPr>
        <a:xfrm>
          <a:off x="461358" y="1266133"/>
          <a:ext cx="844088" cy="8440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C89479-553D-4283-8481-5864136B0254}">
      <dsp:nvSpPr>
        <dsp:cNvPr id="0" name=""/>
        <dsp:cNvSpPr/>
      </dsp:nvSpPr>
      <dsp:spPr>
        <a:xfrm>
          <a:off x="883402" y="2363624"/>
          <a:ext cx="7285871" cy="6752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996" tIns="88900" rIns="88900" bIns="889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err="1" smtClean="0"/>
            <a:t>Kết</a:t>
          </a:r>
          <a:r>
            <a:rPr lang="en-US" sz="3500" kern="1200" dirty="0" smtClean="0"/>
            <a:t> </a:t>
          </a:r>
          <a:r>
            <a:rPr lang="en-US" sz="3500" kern="1200" dirty="0" err="1" smtClean="0"/>
            <a:t>quả</a:t>
          </a:r>
          <a:r>
            <a:rPr lang="en-US" sz="3500" kern="1200" dirty="0" smtClean="0"/>
            <a:t> </a:t>
          </a:r>
          <a:r>
            <a:rPr lang="en-US" sz="3500" kern="1200" dirty="0" err="1" smtClean="0"/>
            <a:t>thực</a:t>
          </a:r>
          <a:r>
            <a:rPr lang="en-US" sz="3500" kern="1200" dirty="0" smtClean="0"/>
            <a:t> </a:t>
          </a:r>
          <a:r>
            <a:rPr lang="en-US" sz="3500" kern="1200" dirty="0" err="1" smtClean="0"/>
            <a:t>nghiệm</a:t>
          </a:r>
          <a:endParaRPr lang="en-US" sz="3500" kern="1200" dirty="0"/>
        </a:p>
      </dsp:txBody>
      <dsp:txXfrm>
        <a:off x="883402" y="2363624"/>
        <a:ext cx="7285871" cy="675270"/>
      </dsp:txXfrm>
    </dsp:sp>
    <dsp:sp modelId="{00D44BFD-72F3-4AB7-BCE9-37216996549E}">
      <dsp:nvSpPr>
        <dsp:cNvPr id="0" name=""/>
        <dsp:cNvSpPr/>
      </dsp:nvSpPr>
      <dsp:spPr>
        <a:xfrm>
          <a:off x="461358" y="2279215"/>
          <a:ext cx="844088" cy="8440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FA6985-725B-44DF-BCEE-E43774D01042}">
      <dsp:nvSpPr>
        <dsp:cNvPr id="0" name=""/>
        <dsp:cNvSpPr/>
      </dsp:nvSpPr>
      <dsp:spPr>
        <a:xfrm>
          <a:off x="496254" y="3376706"/>
          <a:ext cx="7673019" cy="6752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996" tIns="88900" rIns="88900" bIns="889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err="1" smtClean="0"/>
            <a:t>Kết</a:t>
          </a:r>
          <a:r>
            <a:rPr lang="en-US" sz="3500" kern="1200" dirty="0" smtClean="0"/>
            <a:t> </a:t>
          </a:r>
          <a:r>
            <a:rPr lang="en-US" sz="3500" kern="1200" dirty="0" err="1" smtClean="0"/>
            <a:t>luận</a:t>
          </a:r>
          <a:r>
            <a:rPr lang="en-US" sz="3500" kern="1200" dirty="0" smtClean="0"/>
            <a:t> </a:t>
          </a:r>
          <a:r>
            <a:rPr lang="en-US" sz="3500" kern="1200" dirty="0" err="1" smtClean="0"/>
            <a:t>và</a:t>
          </a:r>
          <a:r>
            <a:rPr lang="en-US" sz="3500" kern="1200" dirty="0" smtClean="0"/>
            <a:t> </a:t>
          </a:r>
          <a:r>
            <a:rPr lang="en-US" sz="3500" kern="1200" dirty="0" err="1" smtClean="0"/>
            <a:t>hướng</a:t>
          </a:r>
          <a:r>
            <a:rPr lang="en-US" sz="3500" kern="1200" dirty="0" smtClean="0"/>
            <a:t> </a:t>
          </a:r>
          <a:r>
            <a:rPr lang="en-US" sz="3500" kern="1200" dirty="0" err="1" smtClean="0"/>
            <a:t>phát</a:t>
          </a:r>
          <a:r>
            <a:rPr lang="en-US" sz="3500" kern="1200" dirty="0" smtClean="0"/>
            <a:t> </a:t>
          </a:r>
          <a:r>
            <a:rPr lang="en-US" sz="3500" kern="1200" dirty="0" err="1" smtClean="0"/>
            <a:t>triển</a:t>
          </a:r>
          <a:endParaRPr lang="en-US" sz="3500" kern="1200" dirty="0"/>
        </a:p>
      </dsp:txBody>
      <dsp:txXfrm>
        <a:off x="496254" y="3376706"/>
        <a:ext cx="7673019" cy="675270"/>
      </dsp:txXfrm>
    </dsp:sp>
    <dsp:sp modelId="{00E0FAF6-98E6-44CC-B96A-95C4876FBDCB}">
      <dsp:nvSpPr>
        <dsp:cNvPr id="0" name=""/>
        <dsp:cNvSpPr/>
      </dsp:nvSpPr>
      <dsp:spPr>
        <a:xfrm>
          <a:off x="74209" y="3292297"/>
          <a:ext cx="844088" cy="8440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B7044-098C-4114-B370-34D32833B31C}">
      <dsp:nvSpPr>
        <dsp:cNvPr id="0" name=""/>
        <dsp:cNvSpPr/>
      </dsp:nvSpPr>
      <dsp:spPr>
        <a:xfrm rot="5400000">
          <a:off x="-261264" y="264452"/>
          <a:ext cx="1741760" cy="12192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Tóm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tắt</a:t>
          </a:r>
          <a:r>
            <a:rPr lang="en-US" sz="1700" kern="1200" dirty="0" smtClean="0"/>
            <a:t> video</a:t>
          </a:r>
          <a:endParaRPr lang="en-US" sz="1700" kern="1200" dirty="0"/>
        </a:p>
      </dsp:txBody>
      <dsp:txXfrm rot="-5400000">
        <a:off x="0" y="612804"/>
        <a:ext cx="1219232" cy="522528"/>
      </dsp:txXfrm>
    </dsp:sp>
    <dsp:sp modelId="{B085EB07-6BFB-4E50-A9BE-7AC6FA4EBA4A}">
      <dsp:nvSpPr>
        <dsp:cNvPr id="0" name=""/>
        <dsp:cNvSpPr/>
      </dsp:nvSpPr>
      <dsp:spPr>
        <a:xfrm rot="5400000">
          <a:off x="4158344" y="-2935923"/>
          <a:ext cx="1132144" cy="70103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err="1" smtClean="0"/>
            <a:t>Tách</a:t>
          </a:r>
          <a:r>
            <a:rPr lang="en-US" sz="2100" kern="1200" dirty="0" smtClean="0"/>
            <a:t> shot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err="1" smtClean="0"/>
            <a:t>Ghép</a:t>
          </a:r>
          <a:r>
            <a:rPr lang="en-US" sz="2100" kern="1200" dirty="0" smtClean="0"/>
            <a:t> shot</a:t>
          </a:r>
          <a:endParaRPr lang="en-US" sz="2100" kern="1200" dirty="0"/>
        </a:p>
      </dsp:txBody>
      <dsp:txXfrm rot="-5400000">
        <a:off x="1219233" y="58455"/>
        <a:ext cx="6955100" cy="1021610"/>
      </dsp:txXfrm>
    </dsp:sp>
    <dsp:sp modelId="{11F0BEFB-3E69-414B-9D26-BDF9C5BB8649}">
      <dsp:nvSpPr>
        <dsp:cNvPr id="0" name=""/>
        <dsp:cNvSpPr/>
      </dsp:nvSpPr>
      <dsp:spPr>
        <a:xfrm rot="5400000">
          <a:off x="-261264" y="1813702"/>
          <a:ext cx="1741760" cy="12192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Rút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trích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keyframe</a:t>
          </a:r>
          <a:endParaRPr lang="en-US" sz="1700" kern="1200" dirty="0"/>
        </a:p>
      </dsp:txBody>
      <dsp:txXfrm rot="-5400000">
        <a:off x="0" y="2162054"/>
        <a:ext cx="1219232" cy="522528"/>
      </dsp:txXfrm>
    </dsp:sp>
    <dsp:sp modelId="{8765FFE8-4152-4F85-BE00-FD60766F4C22}">
      <dsp:nvSpPr>
        <dsp:cNvPr id="0" name=""/>
        <dsp:cNvSpPr/>
      </dsp:nvSpPr>
      <dsp:spPr>
        <a:xfrm rot="5400000">
          <a:off x="4158344" y="-1386673"/>
          <a:ext cx="1132144" cy="70103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err="1" smtClean="0"/>
            <a:t>Rút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trích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đặc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trưng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err="1" smtClean="0"/>
            <a:t>Chọn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lọc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keyframe</a:t>
          </a:r>
          <a:endParaRPr lang="en-US" sz="2100" kern="1200" dirty="0"/>
        </a:p>
      </dsp:txBody>
      <dsp:txXfrm rot="-5400000">
        <a:off x="1219233" y="1607705"/>
        <a:ext cx="6955100" cy="1021610"/>
      </dsp:txXfrm>
    </dsp:sp>
    <dsp:sp modelId="{0D4CE562-FC52-4F53-A9BE-2014C8D26EB4}">
      <dsp:nvSpPr>
        <dsp:cNvPr id="0" name=""/>
        <dsp:cNvSpPr/>
      </dsp:nvSpPr>
      <dsp:spPr>
        <a:xfrm rot="5400000">
          <a:off x="-261264" y="3362952"/>
          <a:ext cx="1741760" cy="12192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Truy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tìm</a:t>
          </a:r>
          <a:r>
            <a:rPr lang="en-US" sz="1700" kern="1200" dirty="0" smtClean="0"/>
            <a:t> frame</a:t>
          </a:r>
          <a:endParaRPr lang="en-US" sz="1700" kern="1200" dirty="0"/>
        </a:p>
      </dsp:txBody>
      <dsp:txXfrm rot="-5400000">
        <a:off x="0" y="3711304"/>
        <a:ext cx="1219232" cy="522528"/>
      </dsp:txXfrm>
    </dsp:sp>
    <dsp:sp modelId="{C613FEE2-6249-45A5-9B1F-1DD82A5B6D52}">
      <dsp:nvSpPr>
        <dsp:cNvPr id="0" name=""/>
        <dsp:cNvSpPr/>
      </dsp:nvSpPr>
      <dsp:spPr>
        <a:xfrm rot="5400000">
          <a:off x="4158344" y="162576"/>
          <a:ext cx="1132144" cy="70103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err="1" smtClean="0"/>
            <a:t>Rút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trích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đặc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trưng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keyframe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err="1" smtClean="0"/>
            <a:t>Truy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vấn</a:t>
          </a:r>
          <a:r>
            <a:rPr lang="en-US" sz="2100" kern="1200" dirty="0" smtClean="0"/>
            <a:t> video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err="1" smtClean="0"/>
            <a:t>Truy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vấn</a:t>
          </a:r>
          <a:r>
            <a:rPr lang="en-US" sz="2100" kern="1200" dirty="0" smtClean="0"/>
            <a:t> shot</a:t>
          </a:r>
          <a:endParaRPr lang="en-US" sz="2100" kern="1200" dirty="0"/>
        </a:p>
      </dsp:txBody>
      <dsp:txXfrm rot="-5400000">
        <a:off x="1219233" y="3156955"/>
        <a:ext cx="6955100" cy="1021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6E3BD3-A082-4857-837A-E3DEC85677CA}" type="datetimeFigureOut">
              <a:rPr lang="en-US" smtClean="0"/>
              <a:t>07/12/2015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2C80C2-4BA8-45C4-9C0B-5A73D30D7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14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(Color Structure Descriptor)</a:t>
            </a:r>
          </a:p>
          <a:p>
            <a:r>
              <a:rPr lang="en-US" baseline="0" dirty="0" err="1" smtClean="0"/>
              <a:t>Lược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cạnh</a:t>
            </a:r>
            <a:r>
              <a:rPr lang="en-US" baseline="0" dirty="0" smtClean="0"/>
              <a:t> (Edge Histogram Descriptor)</a:t>
            </a:r>
          </a:p>
          <a:p>
            <a:r>
              <a:rPr lang="en-US" baseline="0" dirty="0" err="1" smtClean="0"/>
              <a:t>Vân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dạng</a:t>
            </a:r>
            <a:r>
              <a:rPr lang="en-US" baseline="0" dirty="0" smtClean="0"/>
              <a:t> (Homogeneous Texture Descriptor)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C80C2-4BA8-45C4-9C0B-5A73D30D70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68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Layout Descriptor</a:t>
            </a:r>
          </a:p>
          <a:p>
            <a:r>
              <a:rPr lang="en-US" baseline="0" dirty="0" smtClean="0"/>
              <a:t>Scalable Color Descriptor</a:t>
            </a:r>
          </a:p>
          <a:p>
            <a:r>
              <a:rPr lang="en-US" baseline="0" dirty="0" smtClean="0"/>
              <a:t>Edge Histogram Descriptor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C80C2-4BA8-45C4-9C0B-5A73D30D70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10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F33-2AE7-4445-B143-9313790B99CF}" type="datetimeFigureOut">
              <a:rPr lang="en-US" smtClean="0"/>
              <a:t>07/12/2015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ED1D-753A-44C6-B19C-00E6BD1C542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F33-2AE7-4445-B143-9313790B99CF}" type="datetimeFigureOut">
              <a:rPr lang="en-US" smtClean="0"/>
              <a:t>07/12/2015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ED1D-753A-44C6-B19C-00E6BD1C54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F33-2AE7-4445-B143-9313790B99CF}" type="datetimeFigureOut">
              <a:rPr lang="en-US" smtClean="0"/>
              <a:t>07/12/2015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ED1D-753A-44C6-B19C-00E6BD1C54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F33-2AE7-4445-B143-9313790B99CF}" type="datetimeFigureOut">
              <a:rPr lang="en-US" smtClean="0"/>
              <a:t>07/12/2015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ED1D-753A-44C6-B19C-00E6BD1C54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F33-2AE7-4445-B143-9313790B99CF}" type="datetimeFigureOut">
              <a:rPr lang="en-US" smtClean="0"/>
              <a:t>07/12/2015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ED1D-753A-44C6-B19C-00E6BD1C542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F33-2AE7-4445-B143-9313790B99CF}" type="datetimeFigureOut">
              <a:rPr lang="en-US" smtClean="0"/>
              <a:t>07/12/2015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ED1D-753A-44C6-B19C-00E6BD1C54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F33-2AE7-4445-B143-9313790B99CF}" type="datetimeFigureOut">
              <a:rPr lang="en-US" smtClean="0"/>
              <a:t>07/12/2015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ED1D-753A-44C6-B19C-00E6BD1C54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F33-2AE7-4445-B143-9313790B99CF}" type="datetimeFigureOut">
              <a:rPr lang="en-US" smtClean="0"/>
              <a:t>07/12/2015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ED1D-753A-44C6-B19C-00E6BD1C54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F33-2AE7-4445-B143-9313790B99CF}" type="datetimeFigureOut">
              <a:rPr lang="en-US" smtClean="0"/>
              <a:t>07/12/2015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ED1D-753A-44C6-B19C-00E6BD1C54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F33-2AE7-4445-B143-9313790B99CF}" type="datetimeFigureOut">
              <a:rPr lang="en-US" smtClean="0"/>
              <a:t>07/12/2015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ED1D-753A-44C6-B19C-00E6BD1C54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F33-2AE7-4445-B143-9313790B99CF}" type="datetimeFigureOut">
              <a:rPr lang="en-US" smtClean="0"/>
              <a:t>07/12/2015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6C0ED1D-753A-44C6-B19C-00E6BD1C542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BC4BF33-2AE7-4445-B143-9313790B99CF}" type="datetimeFigureOut">
              <a:rPr lang="en-US" smtClean="0"/>
              <a:t>07/12/2015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6C0ED1D-753A-44C6-B19C-00E6BD1C5427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jpg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avi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5" Type="http://schemas.microsoft.com/office/2007/relationships/media" Target="../media/media3.avi"/><Relationship Id="rId10" Type="http://schemas.openxmlformats.org/officeDocument/2006/relationships/image" Target="../media/image6.png"/><Relationship Id="rId4" Type="http://schemas.openxmlformats.org/officeDocument/2006/relationships/video" Target="../media/media2.avi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frame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sở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video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: </a:t>
            </a: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endParaRPr lang="en-US" dirty="0" smtClean="0"/>
          </a:p>
          <a:p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Giáo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hướng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dẫn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TS.Trần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Thái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Sơn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4" name="Picture 2" descr="I:\hcmu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1" cy="1524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/>
          <p:cNvSpPr txBox="1"/>
          <p:nvPr/>
        </p:nvSpPr>
        <p:spPr>
          <a:xfrm>
            <a:off x="2209800" y="323985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KHOA CÔNG NGHỆ THÔNG TIN</a:t>
            </a:r>
            <a:endParaRPr lang="en-US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vi-VN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BỘ MÔN </a:t>
            </a:r>
            <a:r>
              <a:rPr lang="en-US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KHOA HỌC MÁY TÍNH</a:t>
            </a:r>
            <a:endParaRPr lang="en-US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81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Rút</a:t>
            </a:r>
            <a:r>
              <a:rPr lang="en-US" dirty="0" smtClean="0"/>
              <a:t> </a:t>
            </a:r>
            <a:r>
              <a:rPr lang="en-US" dirty="0" err="1" smtClean="0"/>
              <a:t>trích</a:t>
            </a:r>
            <a:r>
              <a:rPr lang="en-US" dirty="0" smtClean="0"/>
              <a:t> </a:t>
            </a:r>
            <a:r>
              <a:rPr lang="en-US" dirty="0" err="1" smtClean="0"/>
              <a:t>keyframe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1417320"/>
          </a:xfrm>
        </p:spPr>
        <p:txBody>
          <a:bodyPr/>
          <a:lstStyle/>
          <a:p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shot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i="1" dirty="0" smtClean="0"/>
              <a:t>n</a:t>
            </a:r>
            <a:r>
              <a:rPr lang="en-US" dirty="0" smtClean="0"/>
              <a:t> frame, ta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i="1" dirty="0" smtClean="0"/>
              <a:t>n</a:t>
            </a:r>
            <a:r>
              <a:rPr lang="en-US" dirty="0" smtClean="0"/>
              <a:t>-1 con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khoảng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.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cặp</a:t>
            </a:r>
            <a:r>
              <a:rPr lang="en-US" dirty="0" smtClean="0"/>
              <a:t> (</a:t>
            </a:r>
            <a:r>
              <a:rPr lang="en-US" i="1" dirty="0" err="1" smtClean="0"/>
              <a:t>t</a:t>
            </a:r>
            <a:r>
              <a:rPr lang="en-US" dirty="0" err="1" smtClean="0"/>
              <a:t>,</a:t>
            </a:r>
            <a:r>
              <a:rPr lang="en-US" i="1" dirty="0" err="1" smtClean="0"/>
              <a:t>d</a:t>
            </a:r>
            <a:r>
              <a:rPr lang="en-US" i="1" baseline="-25000" dirty="0" err="1" smtClean="0"/>
              <a:t>CEH</a:t>
            </a:r>
            <a:r>
              <a:rPr lang="en-US" dirty="0" smtClean="0"/>
              <a:t>)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diễn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cong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76599"/>
            <a:ext cx="4917440" cy="3317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867400" y="3276599"/>
                <a:ext cx="2971800" cy="2573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𝑚𝑖𝑛</m:t>
                          </m:r>
                        </m:sub>
                      </m:sSub>
                      <m:r>
                        <a:rPr lang="en-US" sz="1400" i="1">
                          <a:latin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1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𝑚𝑎𝑥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𝑚𝑖𝑛</m:t>
                          </m:r>
                        </m:sub>
                      </m:sSub>
                      <m:r>
                        <a:rPr lang="en-US" sz="1400" i="1">
                          <a:latin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1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  <a:p>
                <a:endParaRPr lang="en-US" sz="13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/>
                        </a:rPr>
                        <m:t>𝛼</m:t>
                      </m:r>
                      <m:r>
                        <a:rPr lang="en-US" sz="1400" i="1">
                          <a:latin typeface="Cambria Math"/>
                        </a:rPr>
                        <m:t>=</m:t>
                      </m:r>
                      <m:r>
                        <a:rPr lang="en-US" sz="1400" i="1">
                          <a:latin typeface="Cambria Math"/>
                        </a:rPr>
                        <m:t>𝑎𝑟𝑐𝑐𝑜𝑠</m:t>
                      </m:r>
                      <m:f>
                        <m:fPr>
                          <m:ctrlPr>
                            <a:rPr lang="en-US" sz="14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𝑂𝑃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400" i="1"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𝑃𝑅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400" i="1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𝑂𝑅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1400" i="1">
                              <a:latin typeface="Cambria Math"/>
                            </a:rPr>
                            <m:t>2∙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𝑂𝑃</m:t>
                              </m:r>
                            </m:sub>
                          </m:sSub>
                          <m:r>
                            <a:rPr lang="en-US" sz="1400" i="1">
                              <a:latin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𝑃𝑅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  <a:p>
                <a:endParaRPr lang="en-US" sz="1300" dirty="0"/>
              </a:p>
              <a:p>
                <a:pPr algn="just"/>
                <a:r>
                  <a:rPr lang="en-US" sz="1400" i="1" dirty="0" err="1"/>
                  <a:t>d</a:t>
                </a:r>
                <a:r>
                  <a:rPr lang="en-US" sz="1400" i="1" baseline="-25000" dirty="0" err="1"/>
                  <a:t>OP</a:t>
                </a:r>
                <a:r>
                  <a:rPr lang="en-US" sz="1400" dirty="0"/>
                  <a:t>, </a:t>
                </a:r>
                <a:r>
                  <a:rPr lang="en-US" sz="1400" i="1" dirty="0" err="1"/>
                  <a:t>d</a:t>
                </a:r>
                <a:r>
                  <a:rPr lang="en-US" sz="1400" i="1" baseline="-25000" dirty="0" err="1"/>
                  <a:t>PR</a:t>
                </a:r>
                <a:r>
                  <a:rPr lang="en-US" sz="1400" baseline="-25000" dirty="0"/>
                  <a:t> </a:t>
                </a:r>
                <a:r>
                  <a:rPr lang="en-US" sz="1400" dirty="0" err="1"/>
                  <a:t>và</a:t>
                </a:r>
                <a:r>
                  <a:rPr lang="en-US" sz="1400" dirty="0"/>
                  <a:t> </a:t>
                </a:r>
                <a:r>
                  <a:rPr lang="en-US" sz="1400" i="1" dirty="0" err="1"/>
                  <a:t>d</a:t>
                </a:r>
                <a:r>
                  <a:rPr lang="en-US" sz="1400" i="1" baseline="-25000" dirty="0" err="1"/>
                  <a:t>OR</a:t>
                </a:r>
                <a:r>
                  <a:rPr lang="en-US" sz="1400" baseline="-25000" dirty="0"/>
                  <a:t> </a:t>
                </a:r>
                <a:r>
                  <a:rPr lang="en-US" sz="1400" dirty="0" err="1"/>
                  <a:t>lần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lượt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là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khoảng</a:t>
                </a:r>
                <a:r>
                  <a:rPr lang="en-US" sz="1400" dirty="0"/>
                  <a:t> </a:t>
                </a:r>
                <a:r>
                  <a:rPr lang="en-US" sz="1400" dirty="0" err="1"/>
                  <a:t>cách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từ</a:t>
                </a:r>
                <a:r>
                  <a:rPr lang="en-US" sz="1400" dirty="0"/>
                  <a:t> </a:t>
                </a:r>
                <a:r>
                  <a:rPr lang="en-US" sz="1400" i="1" dirty="0"/>
                  <a:t>O</a:t>
                </a:r>
                <a:r>
                  <a:rPr lang="en-US" sz="1400" dirty="0"/>
                  <a:t> </a:t>
                </a:r>
                <a:r>
                  <a:rPr lang="en-US" sz="1400" dirty="0" err="1"/>
                  <a:t>đến</a:t>
                </a:r>
                <a:r>
                  <a:rPr lang="en-US" sz="1400" dirty="0"/>
                  <a:t> </a:t>
                </a:r>
                <a:r>
                  <a:rPr lang="en-US" sz="1400" i="1" dirty="0"/>
                  <a:t>P</a:t>
                </a:r>
                <a:r>
                  <a:rPr lang="en-US" sz="1400" dirty="0"/>
                  <a:t>, </a:t>
                </a:r>
                <a:r>
                  <a:rPr lang="en-US" sz="1400" i="1" dirty="0"/>
                  <a:t>P</a:t>
                </a:r>
                <a:r>
                  <a:rPr lang="en-US" sz="1400" dirty="0"/>
                  <a:t> </a:t>
                </a:r>
                <a:r>
                  <a:rPr lang="en-US" sz="1400" dirty="0" err="1"/>
                  <a:t>đến</a:t>
                </a:r>
                <a:r>
                  <a:rPr lang="en-US" sz="1400" dirty="0"/>
                  <a:t> </a:t>
                </a:r>
                <a:r>
                  <a:rPr lang="en-US" sz="1400" i="1" dirty="0"/>
                  <a:t>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và</a:t>
                </a:r>
                <a:r>
                  <a:rPr lang="en-US" sz="1400" dirty="0"/>
                  <a:t> </a:t>
                </a:r>
                <a:r>
                  <a:rPr lang="en-US" sz="1400" i="1" dirty="0"/>
                  <a:t>O</a:t>
                </a:r>
                <a:r>
                  <a:rPr lang="en-US" sz="1400" dirty="0"/>
                  <a:t> </a:t>
                </a:r>
                <a:r>
                  <a:rPr lang="en-US" sz="1400" dirty="0" err="1"/>
                  <a:t>đến</a:t>
                </a:r>
                <a:r>
                  <a:rPr lang="en-US" sz="1400" dirty="0"/>
                  <a:t> </a:t>
                </a:r>
                <a:r>
                  <a:rPr lang="en-US" sz="1400" i="1" dirty="0"/>
                  <a:t>R</a:t>
                </a:r>
                <a:r>
                  <a:rPr lang="en-US" sz="1400" dirty="0" smtClean="0"/>
                  <a:t>.</a:t>
                </a:r>
              </a:p>
              <a:p>
                <a:pPr algn="just"/>
                <a:endParaRPr lang="en-US" sz="14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/>
                        </a:rPr>
                        <m:t>𝛼</m:t>
                      </m:r>
                      <m:d>
                        <m:dPr>
                          <m:ctrlPr>
                            <a:rPr lang="en-US" sz="1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sz="14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140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400" i="1">
                                  <a:latin typeface="Cambria Math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𝛼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=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𝑂𝑃𝑅</m:t>
                                  </m:r>
                                </m:e>
                              </m:acc>
                            </m:e>
                          </m:d>
                          <m:r>
                            <a:rPr lang="en-US" sz="1400" i="1" smtClean="0">
                              <a:latin typeface="Cambria Math"/>
                              <a:ea typeface="Cambria Math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  <m:t>𝑚𝑎𝑥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276599"/>
                <a:ext cx="2971800" cy="2573653"/>
              </a:xfrm>
              <a:prstGeom prst="rect">
                <a:avLst/>
              </a:prstGeom>
              <a:blipFill rotWithShape="1">
                <a:blip r:embed="rId3"/>
                <a:stretch>
                  <a:fillRect l="-616" r="-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496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Rút</a:t>
            </a:r>
            <a:r>
              <a:rPr lang="en-US" dirty="0" smtClean="0"/>
              <a:t> </a:t>
            </a:r>
            <a:r>
              <a:rPr lang="en-US" dirty="0" err="1" smtClean="0"/>
              <a:t>trích</a:t>
            </a:r>
            <a:r>
              <a:rPr lang="en-US" dirty="0" smtClean="0"/>
              <a:t> </a:t>
            </a:r>
            <a:r>
              <a:rPr lang="en-US" dirty="0" err="1" smtClean="0"/>
              <a:t>keyframe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35480"/>
                <a:ext cx="8229600" cy="461772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Gọi </a:t>
                </a:r>
                <a:r>
                  <a:rPr lang="en-US" i="1" dirty="0"/>
                  <a:t>N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điểm</a:t>
                </a:r>
                <a:r>
                  <a:rPr lang="en-US" dirty="0"/>
                  <a:t> </a:t>
                </a:r>
                <a:r>
                  <a:rPr lang="en-US" dirty="0" err="1"/>
                  <a:t>ứng</a:t>
                </a:r>
                <a:r>
                  <a:rPr lang="en-US" dirty="0"/>
                  <a:t> </a:t>
                </a:r>
                <a:r>
                  <a:rPr lang="en-US" dirty="0" err="1"/>
                  <a:t>viên</a:t>
                </a:r>
                <a:r>
                  <a:rPr lang="en-US" dirty="0"/>
                  <a:t> </a:t>
                </a:r>
                <a:r>
                  <a:rPr lang="en-US" dirty="0" err="1"/>
                  <a:t>lân</a:t>
                </a:r>
                <a:r>
                  <a:rPr lang="en-US" dirty="0"/>
                  <a:t> </a:t>
                </a:r>
                <a:r>
                  <a:rPr lang="en-US" dirty="0" err="1"/>
                  <a:t>cận</a:t>
                </a:r>
                <a:r>
                  <a:rPr lang="en-US" dirty="0"/>
                  <a:t> </a:t>
                </a:r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:r>
                  <a:rPr lang="en-US" i="1" dirty="0"/>
                  <a:t>P</a:t>
                </a:r>
                <a:r>
                  <a:rPr lang="en-US" dirty="0"/>
                  <a:t> </a:t>
                </a:r>
                <a:r>
                  <a:rPr lang="en-US" dirty="0" err="1"/>
                  <a:t>thỏa</a:t>
                </a:r>
                <a:r>
                  <a:rPr lang="en-US" dirty="0"/>
                  <a:t> </a:t>
                </a:r>
                <a:r>
                  <a:rPr lang="en-US" dirty="0" err="1"/>
                  <a:t>mãn</a:t>
                </a:r>
                <a:r>
                  <a:rPr lang="en-US" dirty="0"/>
                  <a:t> </a:t>
                </a:r>
                <a:r>
                  <a:rPr lang="en-US" dirty="0" err="1"/>
                  <a:t>điều</a:t>
                </a:r>
                <a:r>
                  <a:rPr lang="en-US" dirty="0"/>
                  <a:t> </a:t>
                </a:r>
                <a:r>
                  <a:rPr lang="en-US" dirty="0" err="1" smtClean="0"/>
                  <a:t>kiện</a:t>
                </a:r>
                <a:r>
                  <a:rPr lang="en-US" dirty="0" smtClean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≤</m:t>
                    </m:r>
                    <m:r>
                      <a:rPr lang="en-US" i="1">
                        <a:latin typeface="Cambria Math"/>
                      </a:rPr>
                      <m:t>𝑤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với </a:t>
                </a:r>
                <a:r>
                  <a:rPr lang="en-US" i="1" dirty="0"/>
                  <a:t>w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bán</a:t>
                </a:r>
                <a:r>
                  <a:rPr lang="en-US" dirty="0"/>
                  <a:t> </a:t>
                </a:r>
                <a:r>
                  <a:rPr lang="en-US" dirty="0" err="1"/>
                  <a:t>kính</a:t>
                </a:r>
                <a:r>
                  <a:rPr lang="en-US" dirty="0"/>
                  <a:t> </a:t>
                </a:r>
                <a:r>
                  <a:rPr lang="en-US" dirty="0" err="1"/>
                  <a:t>cửa</a:t>
                </a:r>
                <a:r>
                  <a:rPr lang="en-US" dirty="0"/>
                  <a:t> </a:t>
                </a:r>
                <a:r>
                  <a:rPr lang="en-US" dirty="0" err="1"/>
                  <a:t>sổ</a:t>
                </a:r>
                <a:r>
                  <a:rPr lang="en-US" dirty="0"/>
                  <a:t> </a:t>
                </a:r>
                <a:r>
                  <a:rPr lang="en-US" dirty="0" err="1"/>
                  <a:t>duyệt</a:t>
                </a:r>
                <a:r>
                  <a:rPr lang="en-US" dirty="0"/>
                  <a:t> (</a:t>
                </a:r>
                <a:r>
                  <a:rPr lang="en-US" dirty="0" err="1"/>
                  <a:t>thông</a:t>
                </a:r>
                <a:r>
                  <a:rPr lang="en-US" dirty="0"/>
                  <a:t> </a:t>
                </a:r>
                <a:r>
                  <a:rPr lang="en-US" dirty="0" err="1"/>
                  <a:t>thường</a:t>
                </a:r>
                <a:r>
                  <a:rPr lang="en-US" dirty="0"/>
                  <a:t> </a:t>
                </a:r>
                <a:r>
                  <a:rPr lang="en-US" i="1" dirty="0"/>
                  <a:t>w</a:t>
                </a:r>
                <a:r>
                  <a:rPr lang="en-US" dirty="0"/>
                  <a:t> = </a:t>
                </a:r>
                <a:r>
                  <a:rPr lang="en-US" i="1" dirty="0" err="1"/>
                  <a:t>d</a:t>
                </a:r>
                <a:r>
                  <a:rPr lang="en-US" i="1" baseline="-25000" dirty="0" err="1"/>
                  <a:t>max</a:t>
                </a:r>
                <a:r>
                  <a:rPr lang="en-US" dirty="0" smtClean="0"/>
                  <a:t>).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err="1" smtClean="0"/>
                  <a:t>Điểm</a:t>
                </a:r>
                <a:r>
                  <a:rPr lang="en-US" dirty="0" smtClean="0"/>
                  <a:t> </a:t>
                </a:r>
                <a:r>
                  <a:rPr lang="en-US" dirty="0" err="1"/>
                  <a:t>ứng</a:t>
                </a:r>
                <a:r>
                  <a:rPr lang="en-US" dirty="0"/>
                  <a:t> </a:t>
                </a:r>
                <a:r>
                  <a:rPr lang="en-US" dirty="0" err="1"/>
                  <a:t>viên</a:t>
                </a:r>
                <a:r>
                  <a:rPr lang="en-US" dirty="0"/>
                  <a:t> P </a:t>
                </a:r>
                <a:r>
                  <a:rPr lang="en-US" dirty="0" err="1"/>
                  <a:t>sẽ</a:t>
                </a:r>
                <a:r>
                  <a:rPr lang="en-US" dirty="0"/>
                  <a:t> </a:t>
                </a:r>
                <a:r>
                  <a:rPr lang="en-US" dirty="0" err="1"/>
                  <a:t>bị</a:t>
                </a:r>
                <a:r>
                  <a:rPr lang="en-US" dirty="0"/>
                  <a:t> </a:t>
                </a:r>
                <a:r>
                  <a:rPr lang="en-US" dirty="0" err="1"/>
                  <a:t>loại</a:t>
                </a:r>
                <a:r>
                  <a:rPr lang="en-US" dirty="0"/>
                  <a:t> </a:t>
                </a:r>
                <a:r>
                  <a:rPr lang="en-US" dirty="0" err="1"/>
                  <a:t>nếu</a:t>
                </a:r>
                <a:r>
                  <a:rPr lang="en-US" dirty="0"/>
                  <a:t> </a:t>
                </a:r>
                <a:r>
                  <a:rPr lang="en-US" dirty="0" err="1"/>
                  <a:t>tồn</a:t>
                </a:r>
                <a:r>
                  <a:rPr lang="en-US" dirty="0"/>
                  <a:t> </a:t>
                </a:r>
                <a:r>
                  <a:rPr lang="en-US" dirty="0" err="1"/>
                  <a:t>tại</a:t>
                </a:r>
                <a:r>
                  <a:rPr lang="en-US" dirty="0"/>
                  <a:t>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điểm</a:t>
                </a:r>
                <a:r>
                  <a:rPr lang="en-US" dirty="0"/>
                  <a:t> </a:t>
                </a:r>
                <a:r>
                  <a:rPr lang="en-US" dirty="0" err="1"/>
                  <a:t>ứng</a:t>
                </a:r>
                <a:r>
                  <a:rPr lang="en-US" dirty="0"/>
                  <a:t> </a:t>
                </a:r>
                <a:r>
                  <a:rPr lang="en-US" dirty="0" err="1"/>
                  <a:t>viên</a:t>
                </a:r>
                <a:r>
                  <a:rPr lang="en-US" dirty="0"/>
                  <a:t> N </a:t>
                </a:r>
                <a:r>
                  <a:rPr lang="en-US" dirty="0" err="1"/>
                  <a:t>lân</a:t>
                </a:r>
                <a:r>
                  <a:rPr lang="en-US" dirty="0"/>
                  <a:t> </a:t>
                </a:r>
                <a:r>
                  <a:rPr lang="en-US" dirty="0" err="1"/>
                  <a:t>cận</a:t>
                </a:r>
                <a:r>
                  <a:rPr lang="en-US" dirty="0"/>
                  <a:t> </a:t>
                </a:r>
                <a:r>
                  <a:rPr lang="en-US" dirty="0" err="1"/>
                  <a:t>sao</a:t>
                </a:r>
                <a:r>
                  <a:rPr lang="en-US" dirty="0"/>
                  <a:t> </a:t>
                </a:r>
                <a:r>
                  <a:rPr lang="en-US" dirty="0" err="1"/>
                  <a:t>cho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e>
                    </m:d>
                    <m:r>
                      <a:rPr lang="en-US" i="1" smtClean="0">
                        <a:latin typeface="Cambria Math"/>
                        <a:ea typeface="Cambria Math"/>
                      </a:rPr>
                      <m:t>&lt;</m:t>
                    </m:r>
                    <m:r>
                      <a:rPr lang="en-US" i="1">
                        <a:latin typeface="Cambria Math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err="1" smtClean="0"/>
                  <a:t>Điểm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đầu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và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cuối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đường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cong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được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mặc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định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là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điểm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đường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cong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cao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35480"/>
                <a:ext cx="8229600" cy="4617720"/>
              </a:xfrm>
              <a:blipFill rotWithShape="1">
                <a:blip r:embed="rId2"/>
                <a:stretch>
                  <a:fillRect l="-1259" t="-1057" r="-74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0640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Rút</a:t>
            </a:r>
            <a:r>
              <a:rPr lang="en-US" dirty="0" smtClean="0"/>
              <a:t> </a:t>
            </a:r>
            <a:r>
              <a:rPr lang="en-US" dirty="0" err="1" smtClean="0"/>
              <a:t>trích</a:t>
            </a:r>
            <a:r>
              <a:rPr lang="en-US" dirty="0" smtClean="0"/>
              <a:t> </a:t>
            </a:r>
            <a:r>
              <a:rPr lang="en-US" dirty="0" err="1" smtClean="0"/>
              <a:t>keyframe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579120"/>
          </a:xfrm>
        </p:spPr>
        <p:txBody>
          <a:bodyPr/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shot_76_9059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438400"/>
            <a:ext cx="7391400" cy="390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Rút</a:t>
            </a:r>
            <a:r>
              <a:rPr lang="en-US" dirty="0" smtClean="0"/>
              <a:t> </a:t>
            </a:r>
            <a:r>
              <a:rPr lang="en-US" dirty="0" err="1" smtClean="0"/>
              <a:t>trích</a:t>
            </a:r>
            <a:r>
              <a:rPr lang="en-US" dirty="0" smtClean="0"/>
              <a:t> </a:t>
            </a:r>
            <a:r>
              <a:rPr lang="en-US" dirty="0" err="1" smtClean="0"/>
              <a:t>keyframe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5112398"/>
              </p:ext>
            </p:extLst>
          </p:nvPr>
        </p:nvGraphicFramePr>
        <p:xfrm>
          <a:off x="457200" y="1828800"/>
          <a:ext cx="1905000" cy="49017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5000"/>
                <a:gridCol w="736600"/>
                <a:gridCol w="533400"/>
              </a:tblGrid>
              <a:tr h="27491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Frame (t)</a:t>
                      </a:r>
                      <a:endParaRPr lang="en-US" sz="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Khoảng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cách</a:t>
                      </a:r>
                      <a:endParaRPr lang="en-US" sz="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 dirty="0">
                          <a:effectLst/>
                          <a:sym typeface="Symbol"/>
                        </a:rPr>
                        <a:t></a:t>
                      </a:r>
                      <a:r>
                        <a:rPr lang="en-US" sz="800" baseline="-25000" dirty="0">
                          <a:effectLst/>
                        </a:rPr>
                        <a:t>t </a:t>
                      </a:r>
                      <a:r>
                        <a:rPr lang="en-US" sz="800" dirty="0">
                          <a:effectLst/>
                        </a:rPr>
                        <a:t>(</a:t>
                      </a:r>
                      <a:r>
                        <a:rPr lang="en-US" sz="800" dirty="0" err="1">
                          <a:effectLst/>
                        </a:rPr>
                        <a:t>deg</a:t>
                      </a:r>
                      <a:r>
                        <a:rPr lang="en-US" sz="800" dirty="0">
                          <a:effectLst/>
                        </a:rPr>
                        <a:t>)</a:t>
                      </a:r>
                      <a:endParaRPr lang="en-US" sz="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3.91919494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1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4.81263828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180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2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8.37200069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31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3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4.7795558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59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4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5.83391619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 dirty="0">
                          <a:effectLst/>
                        </a:rPr>
                        <a:t>69</a:t>
                      </a:r>
                      <a:endParaRPr lang="en-US" sz="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5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3.72500944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 dirty="0">
                          <a:effectLst/>
                        </a:rPr>
                        <a:t>51</a:t>
                      </a:r>
                      <a:endParaRPr lang="en-US" sz="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5.83270407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52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7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3.80714607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28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8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3.97494364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48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solidFill>
                            <a:srgbClr val="FF0000"/>
                          </a:solidFill>
                          <a:effectLst/>
                        </a:rPr>
                        <a:t>9</a:t>
                      </a:r>
                      <a:endParaRPr lang="en-US" sz="800">
                        <a:solidFill>
                          <a:srgbClr val="FF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solidFill>
                            <a:srgbClr val="FF0000"/>
                          </a:solidFill>
                          <a:effectLst/>
                        </a:rPr>
                        <a:t>58.1901855</a:t>
                      </a:r>
                      <a:endParaRPr lang="en-US" sz="800">
                        <a:solidFill>
                          <a:srgbClr val="FF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10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0.294803947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 dirty="0">
                          <a:effectLst/>
                        </a:rPr>
                        <a:t>64</a:t>
                      </a:r>
                      <a:endParaRPr lang="en-US" sz="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11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0.814338326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180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12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0.294877499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 dirty="0">
                          <a:effectLst/>
                        </a:rPr>
                        <a:t>83</a:t>
                      </a:r>
                      <a:endParaRPr lang="en-US" sz="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13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0.464750707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180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14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0.35809347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180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15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0.463378221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180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16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0.254099101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180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17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 dirty="0">
                          <a:effectLst/>
                        </a:rPr>
                        <a:t>0.310577899</a:t>
                      </a:r>
                      <a:endParaRPr lang="en-US" sz="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180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18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0.33345142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180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19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0.346814245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180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20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0.408902615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180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21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0.21164462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83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22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0.373784721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 dirty="0">
                          <a:effectLst/>
                        </a:rPr>
                        <a:t>180</a:t>
                      </a:r>
                      <a:endParaRPr lang="en-US" sz="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solidFill>
                            <a:srgbClr val="FF0000"/>
                          </a:solidFill>
                          <a:effectLst/>
                        </a:rPr>
                        <a:t>23</a:t>
                      </a:r>
                      <a:endParaRPr lang="en-US" sz="800">
                        <a:solidFill>
                          <a:srgbClr val="FF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solidFill>
                            <a:srgbClr val="FF0000"/>
                          </a:solidFill>
                          <a:effectLst/>
                        </a:rPr>
                        <a:t>28.2221813</a:t>
                      </a:r>
                      <a:endParaRPr lang="en-US" sz="800">
                        <a:solidFill>
                          <a:srgbClr val="FF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24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2.83512044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58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25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3.50673914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85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26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2.3561368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53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27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3.31931233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180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28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2.58951283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180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29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2.17835355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180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30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2.27420473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180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31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2.0084312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180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  <a:tr h="13745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32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>
                          <a:effectLst/>
                        </a:rPr>
                        <a:t>2.03931856</a:t>
                      </a:r>
                      <a:endParaRPr lang="en-US" sz="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800" dirty="0">
                          <a:effectLst/>
                        </a:rPr>
                        <a:t>0</a:t>
                      </a:r>
                      <a:endParaRPr lang="en-US" sz="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1375" marR="41375" marT="0" marB="0" anchor="b"/>
                </a:tc>
              </a:tr>
            </a:tbl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152347959"/>
              </p:ext>
            </p:extLst>
          </p:nvPr>
        </p:nvGraphicFramePr>
        <p:xfrm>
          <a:off x="3200400" y="2362200"/>
          <a:ext cx="571500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ight Arrow 5"/>
          <p:cNvSpPr/>
          <p:nvPr/>
        </p:nvSpPr>
        <p:spPr>
          <a:xfrm>
            <a:off x="2590800" y="3761232"/>
            <a:ext cx="489204" cy="2773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0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keyframe</a:t>
            </a:r>
            <a:endParaRPr lang="en-US" dirty="0"/>
          </a:p>
        </p:txBody>
      </p:sp>
      <p:pic>
        <p:nvPicPr>
          <p:cNvPr id="4" name="shot_76_9059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9000" y="2057400"/>
            <a:ext cx="2092036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09" y="4572000"/>
            <a:ext cx="2091687" cy="1676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571999"/>
            <a:ext cx="2074718" cy="167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39" y="4572000"/>
            <a:ext cx="2074718" cy="1676400"/>
          </a:xfrm>
          <a:prstGeom prst="rect">
            <a:avLst/>
          </a:prstGeom>
        </p:spPr>
      </p:pic>
      <p:cxnSp>
        <p:nvCxnSpPr>
          <p:cNvPr id="9" name="Elbow Connector 8"/>
          <p:cNvCxnSpPr>
            <a:stCxn id="4" idx="2"/>
            <a:endCxn id="5" idx="0"/>
          </p:cNvCxnSpPr>
          <p:nvPr/>
        </p:nvCxnSpPr>
        <p:spPr>
          <a:xfrm rot="5400000">
            <a:off x="2879686" y="2976668"/>
            <a:ext cx="838200" cy="235246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4" idx="2"/>
            <a:endCxn id="6" idx="0"/>
          </p:cNvCxnSpPr>
          <p:nvPr/>
        </p:nvCxnSpPr>
        <p:spPr>
          <a:xfrm rot="5400000">
            <a:off x="4051590" y="4148570"/>
            <a:ext cx="838199" cy="865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endCxn id="7" idx="0"/>
          </p:cNvCxnSpPr>
          <p:nvPr/>
        </p:nvCxnSpPr>
        <p:spPr>
          <a:xfrm>
            <a:off x="4457700" y="4152900"/>
            <a:ext cx="2326698" cy="4191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06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frame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Mỗi video </a:t>
                </a:r>
                <a:r>
                  <a:rPr lang="en-US" dirty="0" err="1" smtClean="0"/>
                  <a:t>có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một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tập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keyframe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đại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diện</a:t>
                </a:r>
                <a:r>
                  <a:rPr lang="en-US" dirty="0" smtClean="0"/>
                  <a:t>, ta </a:t>
                </a:r>
                <a:r>
                  <a:rPr lang="en-US" dirty="0" err="1" smtClean="0"/>
                  <a:t>rút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trích</a:t>
                </a:r>
                <a:r>
                  <a:rPr lang="en-US" dirty="0"/>
                  <a:t> </a:t>
                </a:r>
                <a:r>
                  <a:rPr lang="en-US" dirty="0" err="1" smtClean="0"/>
                  <a:t>các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đặc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trưng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cho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từng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keyframe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để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lưu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trữ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cho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quá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trình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truy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vấn</a:t>
                </a:r>
                <a:r>
                  <a:rPr lang="en-US" dirty="0" smtClean="0"/>
                  <a:t>:</a:t>
                </a:r>
              </a:p>
              <a:p>
                <a:endParaRPr lang="en-US" dirty="0" smtClean="0"/>
              </a:p>
              <a:p>
                <a:pPr lvl="1"/>
                <a:r>
                  <a:rPr lang="en-US" dirty="0" err="1" smtClean="0"/>
                  <a:t>Tỷ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lệ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màu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i="1"/>
                          <m:t>𝑆𝐶𝐷</m:t>
                        </m:r>
                      </m:sup>
                    </m:sSup>
                    <m:r>
                      <a:rPr lang="en-US" i="1"/>
                      <m:t>=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i="1"/>
                              <m:t>1</m:t>
                            </m:r>
                          </m:sub>
                        </m:sSub>
                        <m:r>
                          <a:rPr lang="en-US" i="1"/>
                          <m:t>,…,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i="1"/>
                              <m:t>64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err="1" smtClean="0"/>
                  <a:t>Bố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cục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màu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b="0" i="1"/>
                          <m:t>h</m:t>
                        </m:r>
                      </m:e>
                      <m:sup>
                        <m:r>
                          <a:rPr lang="en-US" b="0" i="1"/>
                          <m:t>𝐶𝐿𝐷</m:t>
                        </m:r>
                      </m:sup>
                    </m:sSup>
                    <m:r>
                      <a:rPr lang="en-US" b="0" i="1"/>
                      <m:t>=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b="0" i="1"/>
                              <m:t>h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b="0" i="1"/>
                                  <m:t>𝑌</m:t>
                                </m:r>
                              </m:e>
                              <m:sub>
                                <m:r>
                                  <a:rPr lang="en-US" b="0" i="1"/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/>
                          <m:t>,…,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b="0" i="1"/>
                              <m:t>h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b="0" i="1"/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10</m:t>
                                </m:r>
                              </m:sub>
                            </m:sSub>
                          </m:sub>
                        </m:sSub>
                        <m:r>
                          <a:rPr lang="en-US" b="0" i="1"/>
                          <m:t>,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b="0" i="1"/>
                              <m:t>h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b="0" i="1"/>
                                  <m:t>𝐶𝑟</m:t>
                                </m:r>
                              </m:e>
                              <m:sub>
                                <m:r>
                                  <a:rPr lang="en-US" b="0" i="1"/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/>
                          <m:t>,…,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b="0" i="1"/>
                              <m:t>h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b="0" i="1"/>
                                  <m:t>𝐶𝑟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</m:sub>
                        </m:sSub>
                        <m:r>
                          <a:rPr lang="en-US" b="0" i="1"/>
                          <m:t>,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b="0" i="1"/>
                              <m:t>h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b="0" i="1"/>
                                  <m:t>𝐶𝑏</m:t>
                                </m:r>
                              </m:e>
                              <m:sub>
                                <m:r>
                                  <a:rPr lang="en-US" b="0" i="1"/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/>
                          <m:t>,…,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b="0" i="1"/>
                              <m:t>h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b="0" i="1"/>
                                  <m:t>𝐶𝑏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r>
                  <a:rPr lang="en-US" dirty="0" err="1" smtClean="0"/>
                  <a:t>Lược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đồ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biên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cạnh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i="1"/>
                          <m:t>h</m:t>
                        </m:r>
                      </m:e>
                      <m:sup>
                        <m:r>
                          <a:rPr lang="en-US" i="1"/>
                          <m:t>𝐸𝐻𝐷</m:t>
                        </m:r>
                      </m:sup>
                    </m:sSup>
                    <m:r>
                      <a:rPr lang="en-US" i="1"/>
                      <m:t>=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h</m:t>
                            </m:r>
                          </m:e>
                          <m:sub>
                            <m:r>
                              <a:rPr lang="en-US" i="1"/>
                              <m:t>1</m:t>
                            </m:r>
                          </m:sub>
                        </m:sSub>
                        <m:r>
                          <a:rPr lang="en-US" i="1"/>
                          <m:t>,…,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h</m:t>
                            </m:r>
                          </m:e>
                          <m:sub>
                            <m:r>
                              <a:rPr lang="en-US" i="1"/>
                              <m:t>80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>
                    <a:sym typeface="Symbol"/>
                  </a:rPr>
                  <a:t> </a:t>
                </a:r>
                <a:r>
                  <a:rPr lang="en-US" dirty="0" err="1" smtClean="0">
                    <a:sym typeface="Symbol"/>
                  </a:rPr>
                  <a:t>Tổng</a:t>
                </a:r>
                <a:r>
                  <a:rPr lang="en-US" dirty="0" smtClean="0">
                    <a:sym typeface="Symbol"/>
                  </a:rPr>
                  <a:t> </a:t>
                </a:r>
                <a:r>
                  <a:rPr lang="en-US" dirty="0" err="1" smtClean="0">
                    <a:sym typeface="Symbol"/>
                  </a:rPr>
                  <a:t>chiều</a:t>
                </a:r>
                <a:r>
                  <a:rPr lang="en-US" dirty="0" smtClean="0">
                    <a:sym typeface="Symbol"/>
                  </a:rPr>
                  <a:t> </a:t>
                </a:r>
                <a:r>
                  <a:rPr lang="en-US" dirty="0" err="1" smtClean="0">
                    <a:sym typeface="Symbol"/>
                  </a:rPr>
                  <a:t>dài</a:t>
                </a:r>
                <a:r>
                  <a:rPr lang="en-US" dirty="0" smtClean="0">
                    <a:sym typeface="Symbol"/>
                  </a:rPr>
                  <a:t> vector </a:t>
                </a:r>
                <a:r>
                  <a:rPr lang="en-US" dirty="0" err="1" smtClean="0">
                    <a:sym typeface="Symbol"/>
                  </a:rPr>
                  <a:t>đặc</a:t>
                </a:r>
                <a:r>
                  <a:rPr lang="en-US" dirty="0" smtClean="0">
                    <a:sym typeface="Symbol"/>
                  </a:rPr>
                  <a:t> </a:t>
                </a:r>
                <a:r>
                  <a:rPr lang="en-US" dirty="0" err="1" smtClean="0">
                    <a:sym typeface="Symbol"/>
                  </a:rPr>
                  <a:t>trưng</a:t>
                </a:r>
                <a:r>
                  <a:rPr lang="en-US" dirty="0" smtClean="0">
                    <a:sym typeface="Symbol"/>
                  </a:rPr>
                  <a:t> </a:t>
                </a:r>
                <a:r>
                  <a:rPr lang="en-US" i="1" dirty="0" err="1" smtClean="0"/>
                  <a:t>n</a:t>
                </a:r>
                <a:r>
                  <a:rPr lang="en-US" i="1" baseline="-25000" dirty="0" err="1" smtClean="0"/>
                  <a:t>CLD</a:t>
                </a:r>
                <a:r>
                  <a:rPr lang="en-US" baseline="-25000" dirty="0" smtClean="0"/>
                  <a:t> </a:t>
                </a:r>
                <a:r>
                  <a:rPr lang="en-US" dirty="0"/>
                  <a:t>+</a:t>
                </a:r>
                <a:r>
                  <a:rPr lang="en-US" i="1" dirty="0"/>
                  <a:t> </a:t>
                </a:r>
                <a:r>
                  <a:rPr lang="en-US" i="1" dirty="0" err="1"/>
                  <a:t>n</a:t>
                </a:r>
                <a:r>
                  <a:rPr lang="en-US" i="1" baseline="-25000" dirty="0" err="1"/>
                  <a:t>SCD</a:t>
                </a:r>
                <a:r>
                  <a:rPr lang="en-US" dirty="0"/>
                  <a:t>  + </a:t>
                </a:r>
                <a:r>
                  <a:rPr lang="en-US" i="1" dirty="0" err="1"/>
                  <a:t>n</a:t>
                </a:r>
                <a:r>
                  <a:rPr lang="en-US" i="1" baseline="-25000" dirty="0" err="1"/>
                  <a:t>EHD</a:t>
                </a:r>
                <a:r>
                  <a:rPr lang="en-US" dirty="0"/>
                  <a:t> = 22 + 64 + 80 = 166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111" t="-1944" r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3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frame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err="1" smtClean="0"/>
                  <a:t>Truy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vấn</a:t>
                </a:r>
                <a:r>
                  <a:rPr lang="en-US" dirty="0" smtClean="0"/>
                  <a:t> video</a:t>
                </a:r>
              </a:p>
              <a:p>
                <a:pPr lvl="1" algn="just"/>
                <a:r>
                  <a:rPr lang="en-US" dirty="0" err="1"/>
                  <a:t>Gọi</a:t>
                </a:r>
                <a:r>
                  <a:rPr lang="en-US" dirty="0"/>
                  <a:t> </a:t>
                </a:r>
                <a:r>
                  <a:rPr lang="en-US" i="1" dirty="0"/>
                  <a:t>V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cơ</a:t>
                </a:r>
                <a:r>
                  <a:rPr lang="en-US" dirty="0"/>
                  <a:t> </a:t>
                </a:r>
                <a:r>
                  <a:rPr lang="en-US" dirty="0" err="1"/>
                  <a:t>sở</a:t>
                </a:r>
                <a:r>
                  <a:rPr lang="en-US" dirty="0"/>
                  <a:t> </a:t>
                </a:r>
                <a:r>
                  <a:rPr lang="en-US" dirty="0" err="1"/>
                  <a:t>dữ</a:t>
                </a:r>
                <a:r>
                  <a:rPr lang="en-US" dirty="0"/>
                  <a:t> </a:t>
                </a:r>
                <a:r>
                  <a:rPr lang="en-US" dirty="0" err="1"/>
                  <a:t>liệu</a:t>
                </a:r>
                <a:r>
                  <a:rPr lang="en-US" dirty="0"/>
                  <a:t> video </a:t>
                </a:r>
                <a:r>
                  <a:rPr lang="en-US" dirty="0" err="1"/>
                  <a:t>hiện</a:t>
                </a:r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, </a:t>
                </a:r>
                <a:r>
                  <a:rPr lang="en-US" dirty="0" err="1"/>
                  <a:t>mỗi</a:t>
                </a:r>
                <a:r>
                  <a:rPr lang="en-US" dirty="0"/>
                  <a:t> video </a:t>
                </a:r>
                <a:r>
                  <a:rPr lang="en-US" i="1" dirty="0"/>
                  <a:t>V</a:t>
                </a:r>
                <a:r>
                  <a:rPr lang="en-US" i="1" baseline="-25000" dirty="0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𝑛</m:t>
                        </m:r>
                      </m:e>
                      <m:sub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𝑉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keyframe</a:t>
                </a:r>
                <a:r>
                  <a:rPr lang="en-US" dirty="0" smtClean="0"/>
                  <a:t>. </a:t>
                </a:r>
                <a:r>
                  <a:rPr lang="en-US" i="1" dirty="0" smtClean="0"/>
                  <a:t>I</a:t>
                </a:r>
                <a:r>
                  <a:rPr lang="en-US" dirty="0" smtClean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 smtClean="0"/>
                  <a:t>ảnh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đầu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vào</a:t>
                </a:r>
                <a:r>
                  <a:rPr lang="en-US" dirty="0" smtClean="0"/>
                  <a:t>. </a:t>
                </a:r>
                <a:r>
                  <a:rPr lang="en-US" dirty="0" err="1"/>
                  <a:t>Khoảng</a:t>
                </a:r>
                <a:r>
                  <a:rPr lang="en-US" dirty="0"/>
                  <a:t> </a:t>
                </a:r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:r>
                  <a:rPr lang="en-US" dirty="0" err="1"/>
                  <a:t>từ</a:t>
                </a:r>
                <a:r>
                  <a:rPr lang="en-US" dirty="0"/>
                  <a:t> </a:t>
                </a:r>
                <a:r>
                  <a:rPr lang="en-US" dirty="0" err="1"/>
                  <a:t>ảnh</a:t>
                </a:r>
                <a:r>
                  <a:rPr lang="en-US" dirty="0"/>
                  <a:t> </a:t>
                </a:r>
                <a:r>
                  <a:rPr lang="en-US" dirty="0" err="1"/>
                  <a:t>đến</a:t>
                </a:r>
                <a:r>
                  <a:rPr lang="en-US" dirty="0"/>
                  <a:t> video </a:t>
                </a:r>
                <a:r>
                  <a:rPr lang="en-US" i="1" dirty="0"/>
                  <a:t>V</a:t>
                </a:r>
                <a:r>
                  <a:rPr lang="en-US" i="1" baseline="-25000" dirty="0"/>
                  <a:t>i</a:t>
                </a:r>
                <a:r>
                  <a:rPr lang="en-US" baseline="-25000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</a:t>
                </a:r>
                <a:r>
                  <a:rPr lang="en-US" dirty="0" err="1"/>
                  <a:t>như</a:t>
                </a:r>
                <a:r>
                  <a:rPr lang="en-US" dirty="0"/>
                  <a:t> </a:t>
                </a:r>
                <a:r>
                  <a:rPr lang="en-US" dirty="0" err="1"/>
                  <a:t>sau</a:t>
                </a:r>
                <a:r>
                  <a:rPr lang="en-US" dirty="0" smtClean="0"/>
                  <a:t>:</a:t>
                </a:r>
              </a:p>
              <a:p>
                <a:pPr lvl="1"/>
                <a:endParaRPr lang="en-US" dirty="0"/>
              </a:p>
              <a:p>
                <a:pPr marL="39319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𝑑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𝐼</m:t>
                          </m:r>
                          <m:r>
                            <a:rPr lang="en-US" i="1"/>
                            <m:t>,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𝑉</m:t>
                              </m:r>
                            </m:e>
                            <m:sub>
                              <m:r>
                                <a:rPr lang="en-US" i="1"/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/>
                        <m:t>=</m:t>
                      </m:r>
                      <m:func>
                        <m:funcPr>
                          <m:ctrlPr>
                            <a:rPr lang="en-US" i="1"/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/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/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/>
                                <m:t>min</m:t>
                              </m:r>
                            </m:fName>
                            <m:e>
                              <m:r>
                                <a:rPr lang="en-US" b="1" i="1"/>
                                <m:t>𝑫</m:t>
                              </m:r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𝐼</m:t>
                                  </m:r>
                                  <m:r>
                                    <a:rPr lang="en-US" i="1"/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/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393192" lvl="1" indent="0">
                  <a:buNone/>
                </a:pPr>
                <a:endParaRPr lang="en-US" dirty="0"/>
              </a:p>
              <a:p>
                <a:pPr marL="393192" lvl="1" indent="0" algn="just">
                  <a:buNone/>
                </a:pPr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/>
                      <m:t>𝑗</m:t>
                    </m:r>
                    <m:r>
                      <a:rPr lang="en-US" i="1"/>
                      <m:t>&lt;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𝑛</m:t>
                        </m:r>
                      </m:e>
                      <m:sub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𝑉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i="1" dirty="0" err="1"/>
                  <a:t>V</a:t>
                </a:r>
                <a:r>
                  <a:rPr lang="en-US" i="1" baseline="-25000" dirty="0" err="1"/>
                  <a:t>ij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keyframe</a:t>
                </a:r>
                <a:r>
                  <a:rPr lang="en-US" dirty="0"/>
                  <a:t> </a:t>
                </a:r>
                <a:r>
                  <a:rPr lang="en-US" dirty="0" err="1"/>
                  <a:t>thứ</a:t>
                </a:r>
                <a:r>
                  <a:rPr lang="en-US" dirty="0"/>
                  <a:t> </a:t>
                </a:r>
                <a:r>
                  <a:rPr lang="en-US" i="1" dirty="0"/>
                  <a:t>j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video </a:t>
                </a:r>
                <a:r>
                  <a:rPr lang="en-US" i="1" dirty="0"/>
                  <a:t>V</a:t>
                </a:r>
                <a:r>
                  <a:rPr lang="en-US" i="1" baseline="-25000" dirty="0"/>
                  <a:t>i</a:t>
                </a:r>
                <a:r>
                  <a:rPr lang="en-US" baseline="-25000" dirty="0"/>
                  <a:t> </a:t>
                </a:r>
                <a:r>
                  <a:rPr lang="en-US" dirty="0" err="1"/>
                  <a:t>và</a:t>
                </a:r>
                <a:r>
                  <a:rPr lang="en-US" dirty="0"/>
                  <a:t> </a:t>
                </a:r>
                <a:r>
                  <a:rPr lang="en-US" b="1" i="1" dirty="0"/>
                  <a:t>D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hàm</a:t>
                </a: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</a:t>
                </a:r>
                <a:r>
                  <a:rPr lang="en-US" dirty="0" err="1"/>
                  <a:t>khoảng</a:t>
                </a:r>
                <a:r>
                  <a:rPr lang="en-US" dirty="0"/>
                  <a:t> </a:t>
                </a:r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:r>
                  <a:rPr lang="en-US" dirty="0" err="1"/>
                  <a:t>giữa</a:t>
                </a:r>
                <a:r>
                  <a:rPr lang="en-US" dirty="0"/>
                  <a:t> </a:t>
                </a:r>
                <a:r>
                  <a:rPr lang="en-US" dirty="0" err="1"/>
                  <a:t>ảnh</a:t>
                </a:r>
                <a:r>
                  <a:rPr lang="en-US" dirty="0"/>
                  <a:t> </a:t>
                </a:r>
                <a:r>
                  <a:rPr lang="en-US" i="1" dirty="0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:r>
                  <a:rPr lang="en-US" dirty="0" err="1"/>
                  <a:t>keyframe</a:t>
                </a:r>
                <a:r>
                  <a:rPr lang="en-US" dirty="0"/>
                  <a:t> </a:t>
                </a:r>
                <a:r>
                  <a:rPr lang="en-US" i="1" dirty="0" err="1"/>
                  <a:t>V</a:t>
                </a:r>
                <a:r>
                  <a:rPr lang="en-US" i="1" baseline="-25000" dirty="0" err="1"/>
                  <a:t>ij</a:t>
                </a:r>
                <a:r>
                  <a:rPr lang="en-US" baseline="-25000" dirty="0"/>
                  <a:t>.</a:t>
                </a:r>
                <a:r>
                  <a:rPr lang="en-US" dirty="0"/>
                  <a:t> </a:t>
                </a:r>
                <a:endParaRPr lang="en-US" dirty="0" smtClean="0"/>
              </a:p>
              <a:p>
                <a:pPr lvl="1"/>
                <a:endParaRPr lang="en-US" dirty="0"/>
              </a:p>
              <a:p>
                <a:pPr marL="393192" lvl="1" indent="0" algn="just">
                  <a:buNone/>
                </a:pPr>
                <a:r>
                  <a:rPr lang="en-US" dirty="0" smtClean="0">
                    <a:sym typeface="Symbol"/>
                  </a:rPr>
                  <a:t> </a:t>
                </a:r>
                <a:r>
                  <a:rPr lang="en-US" dirty="0" smtClean="0"/>
                  <a:t>Do </a:t>
                </a:r>
                <a:r>
                  <a:rPr lang="en-US" dirty="0" err="1"/>
                  <a:t>ảnh</a:t>
                </a:r>
                <a:r>
                  <a:rPr lang="en-US" dirty="0"/>
                  <a:t> </a:t>
                </a:r>
                <a:r>
                  <a:rPr lang="en-US" i="1" dirty="0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khả</a:t>
                </a:r>
                <a:r>
                  <a:rPr lang="en-US" dirty="0"/>
                  <a:t> </a:t>
                </a:r>
                <a:r>
                  <a:rPr lang="en-US" dirty="0" err="1"/>
                  <a:t>năng</a:t>
                </a:r>
                <a:r>
                  <a:rPr lang="en-US" dirty="0"/>
                  <a:t> </a:t>
                </a:r>
                <a:r>
                  <a:rPr lang="en-US" dirty="0" err="1"/>
                  <a:t>xuất</a:t>
                </a:r>
                <a:r>
                  <a:rPr lang="en-US" dirty="0"/>
                  <a:t> </a:t>
                </a:r>
                <a:r>
                  <a:rPr lang="en-US" dirty="0" err="1"/>
                  <a:t>hiện</a:t>
                </a:r>
                <a:r>
                  <a:rPr lang="en-US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nhiều</a:t>
                </a:r>
                <a:r>
                  <a:rPr lang="en-US" dirty="0"/>
                  <a:t> </a:t>
                </a:r>
                <a:r>
                  <a:rPr lang="en-US" dirty="0" err="1"/>
                  <a:t>hơn</a:t>
                </a:r>
                <a:r>
                  <a:rPr lang="en-US" dirty="0"/>
                  <a:t> 1 video, </a:t>
                </a:r>
                <a:r>
                  <a:rPr lang="en-US" dirty="0" err="1"/>
                  <a:t>kết</a:t>
                </a:r>
                <a:r>
                  <a:rPr lang="en-US" dirty="0"/>
                  <a:t> </a:t>
                </a:r>
                <a:r>
                  <a:rPr lang="en-US" dirty="0" err="1"/>
                  <a:t>quả</a:t>
                </a:r>
                <a:r>
                  <a:rPr lang="en-US" dirty="0"/>
                  <a:t> </a:t>
                </a:r>
                <a:r>
                  <a:rPr lang="en-US" dirty="0" err="1"/>
                  <a:t>đạt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danh</a:t>
                </a:r>
                <a:r>
                  <a:rPr lang="en-US" dirty="0"/>
                  <a:t> </a:t>
                </a:r>
                <a:r>
                  <a:rPr lang="en-US" dirty="0" err="1"/>
                  <a:t>sách</a:t>
                </a:r>
                <a:r>
                  <a:rPr lang="en-US" dirty="0"/>
                  <a:t> video </a:t>
                </a:r>
                <a:r>
                  <a:rPr lang="en-US" dirty="0" err="1"/>
                  <a:t>truy</a:t>
                </a:r>
                <a:r>
                  <a:rPr lang="en-US" dirty="0"/>
                  <a:t> </a:t>
                </a:r>
                <a:r>
                  <a:rPr lang="en-US" dirty="0" err="1"/>
                  <a:t>vấn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sắp</a:t>
                </a:r>
                <a:r>
                  <a:rPr lang="en-US" dirty="0"/>
                  <a:t> </a:t>
                </a:r>
                <a:r>
                  <a:rPr lang="en-US" dirty="0" err="1"/>
                  <a:t>xếp</a:t>
                </a:r>
                <a:r>
                  <a:rPr lang="en-US" dirty="0"/>
                  <a:t> </a:t>
                </a:r>
                <a:r>
                  <a:rPr lang="en-US" dirty="0" err="1"/>
                  <a:t>theo</a:t>
                </a:r>
                <a:r>
                  <a:rPr lang="en-US" dirty="0"/>
                  <a:t> </a:t>
                </a:r>
                <a:r>
                  <a:rPr lang="en-US" dirty="0" err="1"/>
                  <a:t>thứ</a:t>
                </a:r>
                <a:r>
                  <a:rPr lang="en-US" dirty="0"/>
                  <a:t> </a:t>
                </a:r>
                <a:r>
                  <a:rPr lang="en-US" dirty="0" err="1"/>
                  <a:t>tự</a:t>
                </a:r>
                <a:r>
                  <a:rPr lang="en-US" dirty="0"/>
                  <a:t> </a:t>
                </a:r>
                <a:r>
                  <a:rPr lang="en-US" dirty="0" err="1"/>
                  <a:t>tăng</a:t>
                </a:r>
                <a:r>
                  <a:rPr lang="en-US" dirty="0"/>
                  <a:t> </a:t>
                </a:r>
                <a:r>
                  <a:rPr lang="en-US" dirty="0" err="1"/>
                  <a:t>dần</a:t>
                </a:r>
                <a:r>
                  <a:rPr lang="en-US" dirty="0"/>
                  <a:t> </a:t>
                </a:r>
                <a:r>
                  <a:rPr lang="en-US" dirty="0" err="1"/>
                  <a:t>khoảng</a:t>
                </a:r>
                <a:r>
                  <a:rPr lang="en-US" dirty="0"/>
                  <a:t> </a:t>
                </a:r>
                <a:r>
                  <a:rPr lang="en-US" dirty="0" err="1"/>
                  <a:t>cách</a:t>
                </a:r>
                <a:r>
                  <a:rPr lang="en-US" dirty="0"/>
                  <a:t>.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2639" r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640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shot</a:t>
            </a:r>
          </a:p>
          <a:p>
            <a:pPr lvl="1" algn="just"/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i="1" dirty="0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shot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hẹp</a:t>
            </a:r>
            <a:r>
              <a:rPr lang="en-US" dirty="0" smtClean="0"/>
              <a:t> </a:t>
            </a:r>
            <a:r>
              <a:rPr lang="en-US" dirty="0" err="1" smtClean="0"/>
              <a:t>phạm</a:t>
            </a:r>
            <a:r>
              <a:rPr lang="en-US" dirty="0" smtClean="0"/>
              <a:t> vi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frame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đồng</a:t>
            </a:r>
            <a:r>
              <a:rPr lang="en-US" dirty="0" smtClean="0"/>
              <a:t>.</a:t>
            </a:r>
          </a:p>
          <a:p>
            <a:pPr lvl="1" algn="just"/>
            <a:endParaRPr lang="en-US" dirty="0"/>
          </a:p>
          <a:p>
            <a:pPr lvl="1" algn="just"/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án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Li Zhao [1]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Nearest Feature Line.</a:t>
            </a:r>
          </a:p>
          <a:p>
            <a:pPr lvl="1" algn="just"/>
            <a:endParaRPr lang="en-US" dirty="0"/>
          </a:p>
          <a:p>
            <a:pPr lvl="1" algn="just"/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Nearest Feature Line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xét</a:t>
            </a:r>
            <a:r>
              <a:rPr lang="en-US" dirty="0" smtClean="0"/>
              <a:t> </a:t>
            </a:r>
            <a:r>
              <a:rPr lang="en-US" dirty="0" err="1" smtClean="0"/>
              <a:t>tới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thẳng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2 </a:t>
            </a:r>
            <a:r>
              <a:rPr lang="en-US" dirty="0" err="1" smtClean="0"/>
              <a:t>keyframe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xấp</a:t>
            </a:r>
            <a:r>
              <a:rPr lang="en-US" dirty="0" smtClean="0"/>
              <a:t> </a:t>
            </a:r>
            <a:r>
              <a:rPr lang="en-US" dirty="0" err="1" smtClean="0"/>
              <a:t>xỉ</a:t>
            </a:r>
            <a:r>
              <a:rPr lang="en-US" dirty="0" smtClean="0"/>
              <a:t> </a:t>
            </a:r>
            <a:r>
              <a:rPr lang="en-US" dirty="0" err="1" smtClean="0"/>
              <a:t>quỹ</a:t>
            </a:r>
            <a:r>
              <a:rPr lang="en-US" dirty="0" smtClean="0"/>
              <a:t> </a:t>
            </a:r>
            <a:r>
              <a:rPr lang="en-US" dirty="0" err="1" smtClean="0"/>
              <a:t>đạo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frame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tục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2924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frame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 err="1"/>
                  <a:t>Gọi</a:t>
                </a:r>
                <a:r>
                  <a:rPr lang="en-US" dirty="0"/>
                  <a:t> </a:t>
                </a:r>
                <a:r>
                  <a:rPr lang="en-US" i="1" dirty="0" err="1"/>
                  <a:t>f</a:t>
                </a:r>
                <a:r>
                  <a:rPr lang="en-US" i="1" baseline="-25000" dirty="0" err="1"/>
                  <a:t>x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điểm</a:t>
                </a:r>
                <a:r>
                  <a:rPr lang="en-US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không</a:t>
                </a:r>
                <a:r>
                  <a:rPr lang="en-US" dirty="0"/>
                  <a:t> </a:t>
                </a:r>
                <a:r>
                  <a:rPr lang="en-US" dirty="0" err="1"/>
                  <a:t>gian</a:t>
                </a:r>
                <a:r>
                  <a:rPr lang="en-US" dirty="0"/>
                  <a:t> </a:t>
                </a:r>
                <a:r>
                  <a:rPr lang="en-US" dirty="0" err="1"/>
                  <a:t>đặc</a:t>
                </a:r>
                <a:r>
                  <a:rPr lang="en-US" dirty="0"/>
                  <a:t> </a:t>
                </a:r>
                <a:r>
                  <a:rPr lang="en-US" dirty="0" err="1"/>
                  <a:t>trưng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ảnh</a:t>
                </a:r>
                <a:r>
                  <a:rPr lang="en-US" dirty="0"/>
                  <a:t> </a:t>
                </a:r>
                <a:r>
                  <a:rPr lang="en-US" dirty="0" err="1"/>
                  <a:t>truy</a:t>
                </a:r>
                <a:r>
                  <a:rPr lang="en-US" dirty="0"/>
                  <a:t> </a:t>
                </a:r>
                <a:r>
                  <a:rPr lang="en-US" dirty="0" err="1"/>
                  <a:t>vấn</a:t>
                </a:r>
                <a:r>
                  <a:rPr lang="en-US" dirty="0"/>
                  <a:t> </a:t>
                </a:r>
                <a:r>
                  <a:rPr lang="en-US" i="1" dirty="0"/>
                  <a:t>I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/>
                      <m:t>𝐷𝑖𝑠𝑡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𝑓</m:t>
                            </m:r>
                          </m:e>
                          <m:sub>
                            <m:r>
                              <a:rPr lang="en-US" i="1"/>
                              <m:t>𝑥</m:t>
                            </m:r>
                          </m:sub>
                        </m:sSub>
                        <m:r>
                          <a:rPr lang="en-US" i="1"/>
                          <m:t>,</m:t>
                        </m:r>
                        <m:acc>
                          <m:accPr>
                            <m:chr m:val="̅"/>
                            <m:ctrlPr>
                              <a:rPr lang="en-US" i="1"/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𝑓</m:t>
                                </m:r>
                              </m:e>
                              <m:sub>
                                <m:r>
                                  <a:rPr lang="en-US" i="1"/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𝑓</m:t>
                                </m:r>
                              </m:e>
                              <m:sub>
                                <m:r>
                                  <a:rPr lang="en-US" i="1"/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khoảng</a:t>
                </a:r>
                <a:r>
                  <a:rPr lang="en-US" dirty="0"/>
                  <a:t> </a:t>
                </a:r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:r>
                  <a:rPr lang="en-US" dirty="0" err="1"/>
                  <a:t>giữa</a:t>
                </a:r>
                <a:r>
                  <a:rPr lang="en-US" dirty="0"/>
                  <a:t> </a:t>
                </a:r>
                <a:r>
                  <a:rPr lang="en-US" dirty="0" err="1"/>
                  <a:t>điểm</a:t>
                </a:r>
                <a:r>
                  <a:rPr lang="en-US" dirty="0"/>
                  <a:t> </a:t>
                </a:r>
                <a:r>
                  <a:rPr lang="en-US" i="1" dirty="0" err="1"/>
                  <a:t>f</a:t>
                </a:r>
                <a:r>
                  <a:rPr lang="en-US" i="1" baseline="-25000" dirty="0" err="1"/>
                  <a:t>x</a:t>
                </a:r>
                <a:r>
                  <a:rPr lang="en-US" dirty="0"/>
                  <a:t> </a:t>
                </a:r>
                <a:r>
                  <a:rPr lang="en-US" dirty="0" err="1"/>
                  <a:t>và</a:t>
                </a:r>
                <a:r>
                  <a:rPr lang="en-US" dirty="0"/>
                  <a:t> </a:t>
                </a:r>
                <a:r>
                  <a:rPr lang="en-US" dirty="0" err="1"/>
                  <a:t>đường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/>
                        </m:ctrlPr>
                      </m:accPr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𝑓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𝑓</m:t>
                            </m:r>
                          </m:e>
                          <m:sub>
                            <m:r>
                              <a:rPr lang="en-US" i="1"/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để</a:t>
                </a:r>
                <a:r>
                  <a:rPr lang="en-US" dirty="0"/>
                  <a:t> </a:t>
                </a:r>
                <a:r>
                  <a:rPr lang="en-US" dirty="0" err="1"/>
                  <a:t>tìm</a:t>
                </a:r>
                <a:r>
                  <a:rPr lang="en-US" dirty="0"/>
                  <a:t> </a:t>
                </a:r>
                <a:r>
                  <a:rPr lang="en-US" i="1" dirty="0" err="1"/>
                  <a:t>p</a:t>
                </a:r>
                <a:r>
                  <a:rPr lang="en-US" i="1" baseline="-25000" dirty="0" err="1"/>
                  <a:t>x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hình</a:t>
                </a:r>
                <a:r>
                  <a:rPr lang="en-US" dirty="0"/>
                  <a:t> </a:t>
                </a:r>
                <a:r>
                  <a:rPr lang="en-US" dirty="0" err="1"/>
                  <a:t>chiếu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i="1" dirty="0" err="1"/>
                  <a:t>f</a:t>
                </a:r>
                <a:r>
                  <a:rPr lang="en-US" i="1" baseline="-25000" dirty="0" err="1"/>
                  <a:t>x</a:t>
                </a:r>
                <a:r>
                  <a:rPr lang="en-US" dirty="0"/>
                  <a:t> </a:t>
                </a:r>
                <a:r>
                  <a:rPr lang="en-US" dirty="0" err="1"/>
                  <a:t>trên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/>
                        </m:ctrlPr>
                      </m:accPr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𝑓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𝑓</m:t>
                            </m:r>
                          </m:e>
                          <m:sub>
                            <m:r>
                              <a:rPr lang="en-US" i="1"/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, ta </a:t>
                </a:r>
                <a:r>
                  <a:rPr lang="en-US" dirty="0" err="1"/>
                  <a:t>dùng</a:t>
                </a:r>
                <a:r>
                  <a:rPr lang="en-US" dirty="0"/>
                  <a:t> </a:t>
                </a:r>
                <a:r>
                  <a:rPr lang="en-US" dirty="0" err="1"/>
                  <a:t>công</a:t>
                </a:r>
                <a:r>
                  <a:rPr lang="en-US" dirty="0"/>
                  <a:t> </a:t>
                </a:r>
                <a:r>
                  <a:rPr lang="en-US" dirty="0" err="1"/>
                  <a:t>thức</a:t>
                </a:r>
                <a:r>
                  <a:rPr lang="en-US" dirty="0"/>
                  <a:t> </a:t>
                </a:r>
                <a:r>
                  <a:rPr lang="en-US" dirty="0" err="1"/>
                  <a:t>sau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𝑝</m:t>
                          </m:r>
                        </m:e>
                        <m:sub>
                          <m:r>
                            <a:rPr lang="en-US" i="1"/>
                            <m:t>𝑥</m:t>
                          </m:r>
                        </m:sub>
                      </m:sSub>
                      <m:r>
                        <a:rPr lang="en-US" i="1"/>
                        <m:t>=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𝑓</m:t>
                          </m:r>
                        </m:e>
                        <m:sub>
                          <m:r>
                            <a:rPr lang="en-US" i="1"/>
                            <m:t>𝑖</m:t>
                          </m:r>
                        </m:sub>
                      </m:sSub>
                      <m:r>
                        <a:rPr lang="en-US" i="1"/>
                        <m:t>+</m:t>
                      </m:r>
                      <m:r>
                        <a:rPr lang="en-US" i="1"/>
                        <m:t>𝜇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𝑓</m:t>
                              </m:r>
                            </m:e>
                            <m:sub>
                              <m:r>
                                <a:rPr lang="en-US" i="1"/>
                                <m:t>𝑗</m:t>
                              </m:r>
                            </m:sub>
                          </m:sSub>
                          <m:r>
                            <a:rPr lang="en-US" i="1"/>
                            <m:t>−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𝑓</m:t>
                              </m:r>
                            </m:e>
                            <m:sub>
                              <m:r>
                                <a:rPr lang="en-US" i="1"/>
                                <m:t>𝑖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i="1"/>
                        <m:t>𝜇</m:t>
                      </m:r>
                      <m:r>
                        <a:rPr lang="en-US" i="1"/>
                        <m:t>=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d>
                            <m:dPr>
                              <m:ctrlPr>
                                <a:rPr lang="en-US" i="1"/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𝑓</m:t>
                                  </m:r>
                                </m:e>
                                <m:sub>
                                  <m:r>
                                    <a:rPr lang="en-US" i="1"/>
                                    <m:t>𝑥</m:t>
                                  </m:r>
                                </m:sub>
                              </m:sSub>
                              <m:r>
                                <a:rPr lang="en-US" i="1"/>
                                <m:t>−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𝑓</m:t>
                                  </m:r>
                                </m:e>
                                <m:sub>
                                  <m:r>
                                    <a:rPr lang="en-US" i="1"/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/>
                            <m:t>⋅</m:t>
                          </m:r>
                          <m:d>
                            <m:dPr>
                              <m:ctrlPr>
                                <a:rPr lang="en-US" i="1"/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𝑓</m:t>
                                  </m:r>
                                </m:e>
                                <m:sub>
                                  <m:r>
                                    <a:rPr lang="en-US" i="1"/>
                                    <m:t>𝑗</m:t>
                                  </m:r>
                                </m:sub>
                              </m:sSub>
                              <m:r>
                                <a:rPr lang="en-US" i="1"/>
                                <m:t>−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𝑓</m:t>
                                  </m:r>
                                </m:e>
                                <m:sub>
                                  <m:r>
                                    <a:rPr lang="en-US" i="1"/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/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𝑓</m:t>
                                  </m:r>
                                </m:e>
                                <m:sub>
                                  <m:r>
                                    <a:rPr lang="en-US" i="1"/>
                                    <m:t>𝑗</m:t>
                                  </m:r>
                                </m:sub>
                              </m:sSub>
                              <m:r>
                                <a:rPr lang="en-US" i="1"/>
                                <m:t>−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𝑓</m:t>
                                  </m:r>
                                </m:e>
                                <m:sub>
                                  <m:r>
                                    <a:rPr lang="en-US" i="1"/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/>
                            <m:t>⋅</m:t>
                          </m:r>
                          <m:d>
                            <m:dPr>
                              <m:ctrlPr>
                                <a:rPr lang="en-US" i="1"/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𝑓</m:t>
                                  </m:r>
                                </m:e>
                                <m:sub>
                                  <m:r>
                                    <a:rPr lang="en-US" i="1"/>
                                    <m:t>𝑗</m:t>
                                  </m:r>
                                </m:sub>
                              </m:sSub>
                              <m:r>
                                <a:rPr lang="en-US" i="1"/>
                                <m:t>−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𝑓</m:t>
                                  </m:r>
                                </m:e>
                                <m:sub>
                                  <m:r>
                                    <a:rPr lang="en-US" i="1"/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</a:t>
                </a:r>
                <a:r>
                  <a:rPr lang="en-US" dirty="0" err="1" smtClean="0"/>
                  <a:t>để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𝐷𝑖𝑠𝑡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𝑓</m:t>
                              </m:r>
                            </m:e>
                            <m:sub>
                              <m:r>
                                <a:rPr lang="en-US" i="1"/>
                                <m:t>𝑥</m:t>
                              </m:r>
                            </m:sub>
                          </m:sSub>
                          <m:r>
                            <a:rPr lang="en-US" i="1"/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US" i="1"/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𝑓</m:t>
                                  </m:r>
                                </m:e>
                                <m:sub>
                                  <m:r>
                                    <a:rPr lang="en-US" i="1"/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𝑓</m:t>
                                  </m:r>
                                </m:e>
                                <m:sub>
                                  <m:r>
                                    <a:rPr lang="en-US" i="1"/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i="1"/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/>
                          </m:ctrlPr>
                        </m:dPr>
                        <m:e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𝑓</m:t>
                              </m:r>
                            </m:e>
                            <m:sub>
                              <m:r>
                                <a:rPr lang="en-US" i="1"/>
                                <m:t>𝑥</m:t>
                              </m:r>
                            </m:sub>
                          </m:sSub>
                          <m:r>
                            <a:rPr lang="en-US" i="1"/>
                            <m:t>−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𝑝</m:t>
                              </m:r>
                            </m:e>
                            <m:sub>
                              <m:r>
                                <a:rPr lang="en-US" i="1"/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 err="1" smtClean="0"/>
                  <a:t>khoảng</a:t>
                </a:r>
                <a:r>
                  <a:rPr lang="en-US" dirty="0" smtClean="0"/>
                  <a:t> </a:t>
                </a:r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:r>
                  <a:rPr lang="en-US" dirty="0" err="1"/>
                  <a:t>giữa</a:t>
                </a:r>
                <a:r>
                  <a:rPr lang="en-US" dirty="0"/>
                  <a:t> </a:t>
                </a:r>
                <a:r>
                  <a:rPr lang="en-US" dirty="0" err="1"/>
                  <a:t>hai</a:t>
                </a:r>
                <a:r>
                  <a:rPr lang="en-US" dirty="0"/>
                  <a:t> </a:t>
                </a:r>
                <a:r>
                  <a:rPr lang="en-US" dirty="0" err="1"/>
                  <a:t>điểm</a:t>
                </a:r>
                <a:r>
                  <a:rPr lang="en-US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không</a:t>
                </a:r>
                <a:r>
                  <a:rPr lang="en-US" dirty="0"/>
                  <a:t> </a:t>
                </a:r>
                <a:r>
                  <a:rPr lang="en-US" dirty="0" err="1"/>
                  <a:t>gian</a:t>
                </a:r>
                <a:r>
                  <a:rPr lang="en-US" dirty="0"/>
                  <a:t> </a:t>
                </a:r>
                <a:r>
                  <a:rPr lang="en-US" dirty="0" err="1"/>
                  <a:t>đặc</a:t>
                </a:r>
                <a:r>
                  <a:rPr lang="en-US" dirty="0"/>
                  <a:t> </a:t>
                </a:r>
                <a:r>
                  <a:rPr lang="en-US" dirty="0" err="1"/>
                  <a:t>trưng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</a:t>
                </a:r>
                <a:r>
                  <a:rPr lang="en-US" dirty="0" err="1"/>
                  <a:t>bằng</a:t>
                </a:r>
                <a:r>
                  <a:rPr lang="en-US" dirty="0"/>
                  <a:t> </a:t>
                </a:r>
                <a:r>
                  <a:rPr lang="en-US" dirty="0" err="1"/>
                  <a:t>độ</a:t>
                </a:r>
                <a:r>
                  <a:rPr lang="en-US" dirty="0"/>
                  <a:t> </a:t>
                </a:r>
                <a:r>
                  <a:rPr lang="en-US" dirty="0" err="1"/>
                  <a:t>đo</a:t>
                </a:r>
                <a:r>
                  <a:rPr lang="en-US" dirty="0"/>
                  <a:t> Euclidean.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667" b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734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frame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81200"/>
            <a:ext cx="6175470" cy="358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8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8695434"/>
              </p:ext>
            </p:extLst>
          </p:nvPr>
        </p:nvGraphicFramePr>
        <p:xfrm>
          <a:off x="457200" y="1935163"/>
          <a:ext cx="8229600" cy="4389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61109" y="2286000"/>
            <a:ext cx="7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I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942109" y="3276600"/>
            <a:ext cx="7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II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942109" y="4284968"/>
            <a:ext cx="7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III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61109" y="5296349"/>
            <a:ext cx="7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IV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1478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frame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Shot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khả</a:t>
                </a:r>
                <a:r>
                  <a:rPr lang="en-US" dirty="0"/>
                  <a:t> </a:t>
                </a:r>
                <a:r>
                  <a:rPr lang="en-US" dirty="0" err="1"/>
                  <a:t>năng</a:t>
                </a:r>
                <a:r>
                  <a:rPr lang="en-US" dirty="0"/>
                  <a:t> </a:t>
                </a:r>
                <a:r>
                  <a:rPr lang="en-US" dirty="0" err="1"/>
                  <a:t>chứa</a:t>
                </a:r>
                <a:r>
                  <a:rPr lang="en-US" dirty="0"/>
                  <a:t> </a:t>
                </a:r>
                <a:r>
                  <a:rPr lang="en-US" dirty="0" err="1"/>
                  <a:t>ảnh</a:t>
                </a:r>
                <a:r>
                  <a:rPr lang="en-US" dirty="0"/>
                  <a:t> </a:t>
                </a:r>
                <a:r>
                  <a:rPr lang="en-US" i="1" dirty="0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cao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 </a:t>
                </a:r>
                <a:r>
                  <a:rPr lang="en-US" dirty="0" err="1"/>
                  <a:t>nếu</a:t>
                </a:r>
                <a:r>
                  <a:rPr lang="en-US" dirty="0"/>
                  <a:t> </a:t>
                </a:r>
                <a:r>
                  <a:rPr lang="en-US" dirty="0" err="1"/>
                  <a:t>tồn</a:t>
                </a:r>
                <a:r>
                  <a:rPr lang="en-US" dirty="0"/>
                  <a:t> </a:t>
                </a:r>
                <a:r>
                  <a:rPr lang="en-US" dirty="0" err="1"/>
                  <a:t>tại</a:t>
                </a:r>
                <a:r>
                  <a:rPr lang="en-US" dirty="0"/>
                  <a:t>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đường</a:t>
                </a:r>
                <a:r>
                  <a:rPr lang="en-US" dirty="0"/>
                  <a:t> </a:t>
                </a:r>
                <a:r>
                  <a:rPr lang="en-US" dirty="0" err="1"/>
                  <a:t>đặc</a:t>
                </a:r>
                <a:r>
                  <a:rPr lang="en-US" dirty="0"/>
                  <a:t> </a:t>
                </a:r>
                <a:r>
                  <a:rPr lang="en-US" dirty="0" err="1"/>
                  <a:t>trưng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/>
                        </m:ctrlPr>
                      </m:accPr>
                      <m:e>
                        <m:r>
                          <a:rPr lang="en-US" i="1"/>
                          <m:t>𝑓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khoảng</a:t>
                </a:r>
                <a:r>
                  <a:rPr lang="en-US" dirty="0"/>
                  <a:t> </a:t>
                </a:r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:r>
                  <a:rPr lang="en-US" dirty="0" err="1"/>
                  <a:t>đến</a:t>
                </a:r>
                <a:r>
                  <a:rPr lang="en-US" dirty="0"/>
                  <a:t> </a:t>
                </a:r>
                <a:r>
                  <a:rPr lang="en-US" dirty="0" err="1"/>
                  <a:t>ảnh</a:t>
                </a:r>
                <a:r>
                  <a:rPr lang="en-US" dirty="0"/>
                  <a:t> </a:t>
                </a:r>
                <a:r>
                  <a:rPr lang="en-US" i="1" dirty="0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nhỏ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. </a:t>
                </a:r>
                <a:endParaRPr lang="en-US" dirty="0" smtClean="0"/>
              </a:p>
              <a:p>
                <a:endParaRPr lang="en-US"/>
              </a:p>
              <a:p>
                <a:r>
                  <a:rPr lang="en-US" smtClean="0"/>
                  <a:t>Keyframe</a:t>
                </a:r>
                <a:r>
                  <a:rPr lang="en-US" dirty="0" smtClean="0"/>
                  <a:t> </a:t>
                </a:r>
                <a:r>
                  <a:rPr lang="en-US" dirty="0" err="1"/>
                  <a:t>trên</a:t>
                </a:r>
                <a:r>
                  <a:rPr lang="en-US" dirty="0"/>
                  <a:t> </a:t>
                </a:r>
                <a:r>
                  <a:rPr lang="en-US" dirty="0" err="1"/>
                  <a:t>đường</a:t>
                </a:r>
                <a:r>
                  <a:rPr lang="en-US" dirty="0"/>
                  <a:t> </a:t>
                </a:r>
                <a:r>
                  <a:rPr lang="en-US" dirty="0" err="1"/>
                  <a:t>đặc</a:t>
                </a:r>
                <a:r>
                  <a:rPr lang="en-US" dirty="0"/>
                  <a:t> </a:t>
                </a:r>
                <a:r>
                  <a:rPr lang="en-US" dirty="0" err="1"/>
                  <a:t>trưng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/>
                        </m:ctrlPr>
                      </m:accPr>
                      <m:e>
                        <m:r>
                          <a:rPr lang="en-US" i="1"/>
                          <m:t>𝑓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khoảng</a:t>
                </a:r>
                <a:r>
                  <a:rPr lang="en-US" dirty="0"/>
                  <a:t> </a:t>
                </a:r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:r>
                  <a:rPr lang="en-US" dirty="0" err="1"/>
                  <a:t>đến</a:t>
                </a:r>
                <a:r>
                  <a:rPr lang="en-US" dirty="0"/>
                  <a:t> </a:t>
                </a:r>
                <a:r>
                  <a:rPr lang="en-US" dirty="0" err="1"/>
                  <a:t>ảnh</a:t>
                </a:r>
                <a:r>
                  <a:rPr lang="en-US" dirty="0"/>
                  <a:t> </a:t>
                </a:r>
                <a:r>
                  <a:rPr lang="en-US" i="1" dirty="0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nhỏ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chọn</a:t>
                </a:r>
                <a:r>
                  <a:rPr lang="en-US" dirty="0"/>
                  <a:t> </a:t>
                </a:r>
                <a:r>
                  <a:rPr lang="en-US" dirty="0" err="1"/>
                  <a:t>làm</a:t>
                </a:r>
                <a:r>
                  <a:rPr lang="en-US" dirty="0"/>
                  <a:t> </a:t>
                </a:r>
                <a:r>
                  <a:rPr lang="en-US" dirty="0" err="1"/>
                  <a:t>kết</a:t>
                </a:r>
                <a:r>
                  <a:rPr lang="en-US" dirty="0"/>
                  <a:t> </a:t>
                </a:r>
                <a:r>
                  <a:rPr lang="en-US" dirty="0" err="1"/>
                  <a:t>quả</a:t>
                </a:r>
                <a:r>
                  <a:rPr lang="en-US" dirty="0"/>
                  <a:t> </a:t>
                </a:r>
                <a:r>
                  <a:rPr lang="en-US" dirty="0" err="1"/>
                  <a:t>cuối</a:t>
                </a:r>
                <a:r>
                  <a:rPr lang="en-US" dirty="0"/>
                  <a:t> </a:t>
                </a:r>
                <a:r>
                  <a:rPr lang="en-US" dirty="0" err="1"/>
                  <a:t>cùng</a:t>
                </a:r>
                <a:r>
                  <a:rPr lang="en-US" dirty="0"/>
                  <a:t> </a:t>
                </a:r>
                <a:r>
                  <a:rPr lang="en-US" dirty="0" err="1"/>
                  <a:t>và</a:t>
                </a:r>
                <a:r>
                  <a:rPr lang="en-US" dirty="0"/>
                  <a:t> </a:t>
                </a:r>
                <a:r>
                  <a:rPr lang="en-US" dirty="0" err="1"/>
                  <a:t>xuất</a:t>
                </a:r>
                <a:r>
                  <a:rPr lang="en-US" dirty="0"/>
                  <a:t> </a:t>
                </a:r>
                <a:r>
                  <a:rPr lang="en-US" dirty="0" err="1"/>
                  <a:t>ra</a:t>
                </a:r>
                <a:r>
                  <a:rPr lang="en-US" dirty="0"/>
                  <a:t> </a:t>
                </a:r>
                <a:r>
                  <a:rPr lang="en-US" dirty="0" err="1"/>
                  <a:t>khung</a:t>
                </a:r>
                <a:r>
                  <a:rPr lang="en-US" dirty="0"/>
                  <a:t> </a:t>
                </a:r>
                <a:r>
                  <a:rPr lang="en-US" dirty="0" err="1"/>
                  <a:t>thời</a:t>
                </a:r>
                <a:r>
                  <a:rPr lang="en-US" dirty="0"/>
                  <a:t> </a:t>
                </a:r>
                <a:r>
                  <a:rPr lang="en-US" dirty="0" err="1"/>
                  <a:t>gian</a:t>
                </a:r>
                <a:r>
                  <a:rPr lang="en-US" dirty="0"/>
                  <a:t> </a:t>
                </a:r>
                <a:r>
                  <a:rPr lang="en-US" dirty="0" err="1"/>
                  <a:t>mà</a:t>
                </a:r>
                <a:r>
                  <a:rPr lang="en-US" dirty="0"/>
                  <a:t> </a:t>
                </a:r>
                <a:r>
                  <a:rPr lang="en-US" dirty="0" err="1"/>
                  <a:t>keyframe</a:t>
                </a:r>
                <a:r>
                  <a:rPr lang="en-US" dirty="0"/>
                  <a:t> </a:t>
                </a:r>
                <a:r>
                  <a:rPr lang="en-US" dirty="0" err="1"/>
                  <a:t>đó</a:t>
                </a:r>
                <a:r>
                  <a:rPr lang="en-US" dirty="0"/>
                  <a:t> </a:t>
                </a:r>
                <a:r>
                  <a:rPr lang="en-US" dirty="0" err="1"/>
                  <a:t>xuất</a:t>
                </a:r>
                <a:r>
                  <a:rPr lang="en-US" dirty="0"/>
                  <a:t> </a:t>
                </a:r>
                <a:r>
                  <a:rPr lang="en-US" dirty="0" err="1"/>
                  <a:t>hiện</a:t>
                </a:r>
                <a:r>
                  <a:rPr lang="en-US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video. </a:t>
                </a:r>
                <a:r>
                  <a:rPr lang="en-US" b="1" dirty="0"/>
                  <a:t/>
                </a:r>
                <a:br>
                  <a:rPr lang="en-US" b="1" dirty="0"/>
                </a:b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9077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nghiệm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err="1" smtClean="0"/>
                  <a:t>Truy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vấn</a:t>
                </a:r>
                <a:r>
                  <a:rPr lang="en-US" dirty="0" smtClean="0"/>
                  <a:t> video: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𝑝𝑟𝑒𝑐𝑖𝑠𝑖𝑜𝑛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〈"/>
                              <m:endChr m:val="〉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ố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𝑣𝑖𝑑𝑒𝑜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đú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𝑛𝑔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𝑡𝑟𝑢𝑦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đượ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𝑐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〈"/>
                              <m:endChr m:val="〉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ố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𝑣𝑖𝑑𝑒𝑜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𝑡𝑟𝑢𝑦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đượ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𝑐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/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𝑟𝑒𝑐𝑎𝑙𝑙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〈"/>
                              <m:endChr m:val="〉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ố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𝑣𝑖𝑑𝑒𝑜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đú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𝑛𝑔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𝑡𝑟𝑢𝑦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đượ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𝑐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〈"/>
                              <m:endChr m:val="〉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ổ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𝑛𝑔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ố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𝑣𝑖𝑑𝑒𝑜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đú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𝑛𝑔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/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𝑀𝐴𝑃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𝑗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73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52400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,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phủ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MAP qua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(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lấy</a:t>
            </a:r>
            <a:r>
              <a:rPr lang="en-US" dirty="0" smtClean="0"/>
              <a:t> 3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,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1 video):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231443"/>
              </p:ext>
            </p:extLst>
          </p:nvPr>
        </p:nvGraphicFramePr>
        <p:xfrm>
          <a:off x="914399" y="2743201"/>
          <a:ext cx="7620000" cy="3124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58672"/>
                <a:gridCol w="2258672"/>
                <a:gridCol w="1711144"/>
                <a:gridCol w="1391512"/>
              </a:tblGrid>
              <a:tr h="624840">
                <a:tc rowSpan="2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Loại</a:t>
                      </a:r>
                      <a:r>
                        <a:rPr lang="en-US" sz="2000" dirty="0">
                          <a:effectLst/>
                        </a:rPr>
                        <a:t> video</a:t>
                      </a:r>
                      <a:endParaRPr lang="en-US" sz="20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Đánh giá</a:t>
                      </a:r>
                      <a:endParaRPr lang="en-US" sz="2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4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Độ chính xác (%)</a:t>
                      </a:r>
                      <a:endParaRPr lang="en-US" sz="2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Độ phủ (%)</a:t>
                      </a:r>
                      <a:endParaRPr lang="en-US" sz="2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MAP (%)</a:t>
                      </a:r>
                      <a:endParaRPr lang="en-US" sz="2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2484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Phim</a:t>
                      </a:r>
                      <a:endParaRPr lang="en-US" sz="2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31.2075</a:t>
                      </a:r>
                      <a:endParaRPr lang="en-US" sz="2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93.62</a:t>
                      </a:r>
                      <a:endParaRPr lang="en-US" sz="2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92.1727</a:t>
                      </a:r>
                      <a:endParaRPr lang="en-US" sz="2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484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Tennis</a:t>
                      </a:r>
                      <a:endParaRPr lang="en-US" sz="2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32.9667</a:t>
                      </a:r>
                      <a:endParaRPr lang="en-US" sz="2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98.9</a:t>
                      </a:r>
                      <a:endParaRPr lang="en-US" sz="2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97.726</a:t>
                      </a:r>
                      <a:endParaRPr lang="en-US" sz="2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484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Bóng đá</a:t>
                      </a:r>
                      <a:endParaRPr lang="en-US" sz="2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33.1001</a:t>
                      </a:r>
                      <a:endParaRPr lang="en-US" sz="2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99.3</a:t>
                      </a:r>
                      <a:endParaRPr lang="en-US" sz="20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97.1626</a:t>
                      </a:r>
                      <a:endParaRPr lang="en-US" sz="20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172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52578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Truy </a:t>
                </a:r>
                <a:r>
                  <a:rPr lang="en-US" dirty="0" err="1" smtClean="0"/>
                  <a:t>vấn</a:t>
                </a:r>
                <a:r>
                  <a:rPr lang="en-US" dirty="0" smtClean="0"/>
                  <a:t> shot:</a:t>
                </a:r>
              </a:p>
              <a:p>
                <a:pPr lvl="2"/>
                <a:r>
                  <a:rPr lang="en-US" dirty="0"/>
                  <a:t>Ta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công</a:t>
                </a:r>
                <a:r>
                  <a:rPr lang="en-US" dirty="0"/>
                  <a:t> </a:t>
                </a:r>
                <a:r>
                  <a:rPr lang="en-US" dirty="0" err="1"/>
                  <a:t>thức</a:t>
                </a: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</a:t>
                </a:r>
                <a:r>
                  <a:rPr lang="en-US" dirty="0" err="1"/>
                  <a:t>độ</a:t>
                </a:r>
                <a:r>
                  <a:rPr lang="en-US" dirty="0"/>
                  <a:t> </a:t>
                </a:r>
                <a:r>
                  <a:rPr lang="en-US" dirty="0" err="1"/>
                  <a:t>chính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i="1" dirty="0">
                    <a:sym typeface="Symbol"/>
                  </a:rPr>
                  <a:t></a:t>
                </a:r>
                <a:r>
                  <a:rPr lang="en-US" i="1" dirty="0"/>
                  <a:t>(q, m)</a:t>
                </a:r>
                <a:r>
                  <a:rPr lang="en-US" dirty="0"/>
                  <a:t> </a:t>
                </a:r>
                <a:r>
                  <a:rPr lang="en-US" dirty="0" err="1"/>
                  <a:t>như</a:t>
                </a:r>
                <a:r>
                  <a:rPr lang="en-US" dirty="0"/>
                  <a:t> </a:t>
                </a:r>
                <a:r>
                  <a:rPr lang="en-US" dirty="0" err="1"/>
                  <a:t>sau</a:t>
                </a:r>
                <a:r>
                  <a:rPr lang="en-US" dirty="0" smtClean="0"/>
                  <a:t>:</a:t>
                </a:r>
              </a:p>
              <a:p>
                <a:pPr lvl="2"/>
                <a:endParaRPr lang="en-US" dirty="0"/>
              </a:p>
              <a:p>
                <a:pPr marL="66751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𝜂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𝑀𝑎𝑡𝑐h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667512" lvl="2" indent="0">
                  <a:buNone/>
                </a:pPr>
                <a:r>
                  <a:rPr lang="en-US" dirty="0"/>
                  <a:t/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𝑀𝑎𝑡𝑐h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ươ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𝑛𝑔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𝑞𝑢𝑎𝑛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        0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𝑘h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ô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𝑛𝑔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ươ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𝑛𝑔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𝑞𝑢𝑎𝑛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667512" lvl="2" indent="0">
                  <a:buNone/>
                </a:pPr>
                <a:r>
                  <a:rPr lang="en-US" dirty="0"/>
                  <a:t/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𝑞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i="1">
                          <a:latin typeface="Cambria Math"/>
                        </a:rPr>
                        <m:t>∙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667512" lvl="2" indent="0">
                  <a:buNone/>
                </a:pPr>
                <a:endParaRPr lang="en-US" i="1" dirty="0" smtClean="0"/>
              </a:p>
              <a:p>
                <a:pPr marL="667512" lvl="2" indent="0">
                  <a:buNone/>
                </a:pPr>
                <a:r>
                  <a:rPr lang="en-US" i="1" dirty="0" err="1" smtClean="0"/>
                  <a:t>N</a:t>
                </a:r>
                <a:r>
                  <a:rPr lang="en-US" i="1" baseline="-25000" dirty="0" err="1" smtClean="0"/>
                  <a:t>q</a:t>
                </a:r>
                <a:r>
                  <a:rPr lang="en-US" dirty="0" smtClean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tổng</a:t>
                </a:r>
                <a:r>
                  <a:rPr lang="en-US" dirty="0"/>
                  <a:t> </a:t>
                </a:r>
                <a:r>
                  <a:rPr lang="en-US" dirty="0" err="1"/>
                  <a:t>số</a:t>
                </a:r>
                <a:r>
                  <a:rPr lang="en-US" dirty="0"/>
                  <a:t> shot </a:t>
                </a:r>
                <a:r>
                  <a:rPr lang="en-US" dirty="0" err="1"/>
                  <a:t>truy</a:t>
                </a:r>
                <a:r>
                  <a:rPr lang="en-US" dirty="0"/>
                  <a:t> </a:t>
                </a:r>
                <a:r>
                  <a:rPr lang="en-US" dirty="0" err="1"/>
                  <a:t>vấn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, </a:t>
                </a:r>
                <a:r>
                  <a:rPr lang="en-US" i="1" dirty="0"/>
                  <a:t>m</a:t>
                </a:r>
                <a:r>
                  <a:rPr lang="en-US" dirty="0"/>
                  <a:t> &lt; </a:t>
                </a:r>
                <a:r>
                  <a:rPr lang="en-US" i="1" dirty="0" err="1"/>
                  <a:t>N</a:t>
                </a:r>
                <a:r>
                  <a:rPr lang="en-US" i="1" baseline="-25000" dirty="0" err="1"/>
                  <a:t>q</a:t>
                </a:r>
                <a:r>
                  <a:rPr lang="en-US" dirty="0"/>
                  <a:t>. </a:t>
                </a:r>
                <a:r>
                  <a:rPr lang="en-US" dirty="0" err="1"/>
                  <a:t>Khi</a:t>
                </a:r>
                <a:r>
                  <a:rPr lang="en-US" dirty="0"/>
                  <a:t> </a:t>
                </a:r>
                <a:r>
                  <a:rPr lang="en-US" i="1" dirty="0"/>
                  <a:t>k</a:t>
                </a:r>
                <a:r>
                  <a:rPr lang="en-US" dirty="0"/>
                  <a:t> </a:t>
                </a:r>
                <a:r>
                  <a:rPr lang="en-US" dirty="0" err="1"/>
                  <a:t>càng</a:t>
                </a:r>
                <a:r>
                  <a:rPr lang="en-US" dirty="0"/>
                  <a:t> </a:t>
                </a:r>
                <a:r>
                  <a:rPr lang="en-US" dirty="0" err="1"/>
                  <a:t>lớn</a:t>
                </a:r>
                <a:r>
                  <a:rPr lang="en-US" dirty="0"/>
                  <a:t> </a:t>
                </a:r>
                <a:r>
                  <a:rPr lang="en-US" dirty="0" err="1"/>
                  <a:t>thì</a:t>
                </a:r>
                <a:r>
                  <a:rPr lang="en-US" dirty="0"/>
                  <a:t> </a:t>
                </a:r>
                <a:r>
                  <a:rPr lang="en-US" dirty="0" err="1"/>
                  <a:t>w</a:t>
                </a:r>
                <a:r>
                  <a:rPr lang="en-US" baseline="-25000" dirty="0" err="1"/>
                  <a:t>k</a:t>
                </a:r>
                <a:r>
                  <a:rPr lang="en-US" dirty="0"/>
                  <a:t> </a:t>
                </a:r>
                <a:r>
                  <a:rPr lang="en-US" dirty="0" err="1"/>
                  <a:t>càng</a:t>
                </a:r>
                <a:r>
                  <a:rPr lang="en-US" dirty="0"/>
                  <a:t> </a:t>
                </a:r>
                <a:r>
                  <a:rPr lang="en-US" dirty="0" err="1"/>
                  <a:t>nhỏ</a:t>
                </a:r>
                <a:r>
                  <a:rPr lang="en-US" dirty="0"/>
                  <a:t>, do </a:t>
                </a:r>
                <a:r>
                  <a:rPr lang="en-US" dirty="0" err="1"/>
                  <a:t>đó</a:t>
                </a:r>
                <a:r>
                  <a:rPr lang="en-US" dirty="0"/>
                  <a:t> shot </a:t>
                </a:r>
                <a:r>
                  <a:rPr lang="en-US" dirty="0" err="1"/>
                  <a:t>truy</a:t>
                </a:r>
                <a:r>
                  <a:rPr lang="en-US" dirty="0"/>
                  <a:t> </a:t>
                </a:r>
                <a:r>
                  <a:rPr lang="en-US" dirty="0" err="1"/>
                  <a:t>vấn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đúng</a:t>
                </a:r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thứ</a:t>
                </a:r>
                <a:r>
                  <a:rPr lang="en-US" dirty="0"/>
                  <a:t> </a:t>
                </a:r>
                <a:r>
                  <a:rPr lang="en-US" dirty="0" err="1"/>
                  <a:t>hạng</a:t>
                </a:r>
                <a:r>
                  <a:rPr lang="en-US" dirty="0"/>
                  <a:t> </a:t>
                </a:r>
                <a:r>
                  <a:rPr lang="en-US" dirty="0" err="1"/>
                  <a:t>càng</a:t>
                </a:r>
                <a:r>
                  <a:rPr lang="en-US" dirty="0"/>
                  <a:t> </a:t>
                </a:r>
                <a:r>
                  <a:rPr lang="en-US" dirty="0" err="1"/>
                  <a:t>cao</a:t>
                </a:r>
                <a:r>
                  <a:rPr lang="en-US" dirty="0"/>
                  <a:t> </a:t>
                </a:r>
                <a:r>
                  <a:rPr lang="en-US" dirty="0" err="1"/>
                  <a:t>thì</a:t>
                </a:r>
                <a:r>
                  <a:rPr lang="en-US" dirty="0"/>
                  <a:t> </a:t>
                </a:r>
                <a:r>
                  <a:rPr lang="en-US" dirty="0" err="1"/>
                  <a:t>càng</a:t>
                </a:r>
                <a:r>
                  <a:rPr lang="en-US" dirty="0"/>
                  <a:t> </a:t>
                </a:r>
                <a:r>
                  <a:rPr lang="en-US" dirty="0" err="1"/>
                  <a:t>đóng</a:t>
                </a:r>
                <a:r>
                  <a:rPr lang="en-US" dirty="0"/>
                  <a:t> </a:t>
                </a:r>
                <a:r>
                  <a:rPr lang="en-US" dirty="0" err="1"/>
                  <a:t>góp</a:t>
                </a:r>
                <a:r>
                  <a:rPr lang="en-US" dirty="0"/>
                  <a:t> </a:t>
                </a:r>
                <a:r>
                  <a:rPr lang="en-US" dirty="0" err="1"/>
                  <a:t>nhiều</a:t>
                </a:r>
                <a:r>
                  <a:rPr lang="en-US" dirty="0"/>
                  <a:t> </a:t>
                </a:r>
                <a:r>
                  <a:rPr lang="en-US" dirty="0" err="1"/>
                  <a:t>vào</a:t>
                </a:r>
                <a:r>
                  <a:rPr lang="en-US" dirty="0"/>
                  <a:t> </a:t>
                </a:r>
                <a:r>
                  <a:rPr lang="en-US" i="1" dirty="0">
                    <a:sym typeface="Symbol"/>
                  </a:rPr>
                  <a:t></a:t>
                </a:r>
                <a:r>
                  <a:rPr lang="en-US" i="1" dirty="0"/>
                  <a:t>(q, m)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5257800"/>
              </a:xfrm>
              <a:blipFill rotWithShape="1">
                <a:blip r:embed="rId2"/>
                <a:stretch>
                  <a:fillRect l="-741" t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453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52600"/>
          </a:xfrm>
        </p:spPr>
        <p:txBody>
          <a:bodyPr>
            <a:normAutofit/>
          </a:bodyPr>
          <a:lstStyle/>
          <a:p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qua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video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(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lấy</a:t>
            </a:r>
            <a:r>
              <a:rPr lang="en-US" dirty="0" smtClean="0"/>
              <a:t> 5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,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1 shot):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643523"/>
              </p:ext>
            </p:extLst>
          </p:nvPr>
        </p:nvGraphicFramePr>
        <p:xfrm>
          <a:off x="1219200" y="3124200"/>
          <a:ext cx="6586637" cy="22032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19023"/>
                <a:gridCol w="4067614"/>
              </a:tblGrid>
              <a:tr h="55082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Loại video</a:t>
                      </a:r>
                      <a:endParaRPr lang="en-US" sz="2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47615" marR="1476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Độ chính xác (%)</a:t>
                      </a:r>
                      <a:endParaRPr lang="en-US" sz="2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47615" marR="147615" marT="0" marB="0" anchor="ctr"/>
                </a:tc>
              </a:tr>
              <a:tr h="55082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Phim</a:t>
                      </a:r>
                      <a:endParaRPr lang="en-US" sz="2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47615" marR="1476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2800">
                          <a:effectLst/>
                        </a:rPr>
                        <a:t>3</a:t>
                      </a:r>
                      <a:r>
                        <a:rPr lang="en-US" sz="2800">
                          <a:effectLst/>
                        </a:rPr>
                        <a:t>5.292</a:t>
                      </a:r>
                      <a:endParaRPr lang="en-US" sz="2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47615" marR="147615" marT="0" marB="0" anchor="ctr"/>
                </a:tc>
              </a:tr>
              <a:tr h="55082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Tennis</a:t>
                      </a:r>
                      <a:endParaRPr lang="en-US" sz="2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47615" marR="1476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2800">
                          <a:effectLst/>
                        </a:rPr>
                        <a:t>28.3934</a:t>
                      </a:r>
                      <a:endParaRPr lang="en-US" sz="2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47615" marR="147615" marT="0" marB="0" anchor="ctr"/>
                </a:tc>
              </a:tr>
              <a:tr h="55082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Bóng đá</a:t>
                      </a:r>
                      <a:endParaRPr lang="en-US" sz="2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47615" marR="1476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25.8817</a:t>
                      </a:r>
                      <a:endParaRPr lang="en-US" sz="2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47615" marR="147615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733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IV.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shot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keyframe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video. </a:t>
            </a:r>
            <a:endParaRPr lang="en-US" dirty="0" smtClean="0"/>
          </a:p>
          <a:p>
            <a:pPr lvl="1"/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MPEG-7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 smtClean="0"/>
              <a:t>nghiệm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/>
              <a:t>Đ</a:t>
            </a:r>
            <a:r>
              <a:rPr lang="en-US" dirty="0" err="1" smtClean="0"/>
              <a:t>ồ</a:t>
            </a:r>
            <a:r>
              <a:rPr lang="en-US" dirty="0" smtClean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keyframe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G. </a:t>
            </a:r>
            <a:r>
              <a:rPr lang="en-US" dirty="0" err="1"/>
              <a:t>Ciocca</a:t>
            </a:r>
            <a:r>
              <a:rPr lang="en-US" dirty="0"/>
              <a:t> </a:t>
            </a:r>
            <a:r>
              <a:rPr lang="en-US" dirty="0" smtClean="0"/>
              <a:t>[3]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shot </a:t>
            </a:r>
            <a:r>
              <a:rPr lang="en-US" dirty="0" err="1"/>
              <a:t>của</a:t>
            </a:r>
            <a:r>
              <a:rPr lang="en-US" dirty="0"/>
              <a:t> Li Zhao </a:t>
            </a:r>
            <a:r>
              <a:rPr lang="en-US" dirty="0" smtClean="0"/>
              <a:t>[1]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frame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video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2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,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video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lvl="1"/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keyframe</a:t>
            </a:r>
            <a:r>
              <a:rPr lang="en-US" dirty="0"/>
              <a:t> 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shot video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18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khảo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77012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[1] </a:t>
            </a:r>
            <a:r>
              <a:rPr lang="en-US" dirty="0"/>
              <a:t>Li Zhao, Wei Qi, Stan Z. Li, Shi-</a:t>
            </a:r>
            <a:r>
              <a:rPr lang="en-US" dirty="0" err="1"/>
              <a:t>Qiang</a:t>
            </a:r>
            <a:r>
              <a:rPr lang="en-US" dirty="0"/>
              <a:t> Yang, H. J. Zhang, </a:t>
            </a:r>
            <a:r>
              <a:rPr lang="en-US" b="1" dirty="0"/>
              <a:t>Key frame extraction and shot retrieval using nearest feature line</a:t>
            </a:r>
            <a:r>
              <a:rPr lang="en-US" dirty="0"/>
              <a:t>, Microsoft Research China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[2] </a:t>
            </a:r>
            <a:r>
              <a:rPr lang="en-US" dirty="0"/>
              <a:t>Sang Hyun Kim, Rae-Hong Park, </a:t>
            </a:r>
            <a:r>
              <a:rPr lang="en-US" b="1" dirty="0"/>
              <a:t>An effective algorithm for video sequence matching using the modified </a:t>
            </a:r>
            <a:r>
              <a:rPr lang="en-US" b="1" dirty="0" err="1"/>
              <a:t>Hausdorff</a:t>
            </a:r>
            <a:r>
              <a:rPr lang="en-US" b="1" dirty="0"/>
              <a:t> distance and the directed divergence</a:t>
            </a:r>
            <a:r>
              <a:rPr lang="en-US" dirty="0"/>
              <a:t>, IEEE transactions on circuits and systems for video technology, vol. 1.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[3] </a:t>
            </a:r>
            <a:r>
              <a:rPr lang="en-US" dirty="0"/>
              <a:t>G. </a:t>
            </a:r>
            <a:r>
              <a:rPr lang="en-US" dirty="0" err="1"/>
              <a:t>Ciocca</a:t>
            </a:r>
            <a:r>
              <a:rPr lang="en-US" dirty="0"/>
              <a:t>, R. </a:t>
            </a:r>
            <a:r>
              <a:rPr lang="en-US" dirty="0" err="1"/>
              <a:t>Schettini</a:t>
            </a:r>
            <a:r>
              <a:rPr lang="en-US" dirty="0"/>
              <a:t>, </a:t>
            </a:r>
            <a:r>
              <a:rPr lang="en-US" b="1" dirty="0"/>
              <a:t>An innovative algorithm for key frame extraction in video</a:t>
            </a:r>
            <a:r>
              <a:rPr lang="en-US" dirty="0"/>
              <a:t>, </a:t>
            </a:r>
            <a:r>
              <a:rPr lang="en-US" dirty="0" err="1"/>
              <a:t>Bicocca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Arcimboldi</a:t>
            </a:r>
            <a:r>
              <a:rPr lang="en-US" dirty="0"/>
              <a:t> 8, 20126, Milano, Italy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[4] </a:t>
            </a:r>
            <a:r>
              <a:rPr lang="en-US" dirty="0" err="1"/>
              <a:t>Stevica</a:t>
            </a:r>
            <a:r>
              <a:rPr lang="en-US" dirty="0"/>
              <a:t> </a:t>
            </a:r>
            <a:r>
              <a:rPr lang="en-US" dirty="0" err="1"/>
              <a:t>Cvetković</a:t>
            </a:r>
            <a:r>
              <a:rPr lang="en-US" dirty="0"/>
              <a:t>, </a:t>
            </a:r>
            <a:r>
              <a:rPr lang="en-US" dirty="0" err="1"/>
              <a:t>Saša</a:t>
            </a:r>
            <a:r>
              <a:rPr lang="en-US" dirty="0"/>
              <a:t> V. </a:t>
            </a:r>
            <a:r>
              <a:rPr lang="en-US" dirty="0" err="1"/>
              <a:t>Nikolić</a:t>
            </a:r>
            <a:r>
              <a:rPr lang="en-US" dirty="0"/>
              <a:t>, Slobodan </a:t>
            </a:r>
            <a:r>
              <a:rPr lang="en-US" dirty="0" err="1"/>
              <a:t>Ilić</a:t>
            </a:r>
            <a:r>
              <a:rPr lang="en-US" dirty="0"/>
              <a:t>,</a:t>
            </a:r>
            <a:r>
              <a:rPr lang="en-US" b="1" dirty="0"/>
              <a:t> Effective combining of color and texture descriptors for indoor-outdoor image classification</a:t>
            </a:r>
            <a:r>
              <a:rPr lang="en-US" dirty="0"/>
              <a:t>, Electronics and Energetics Vol. 27, No 3, September 2014, pp. 399 – 410.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[5] </a:t>
            </a:r>
            <a:r>
              <a:rPr lang="en-US" dirty="0"/>
              <a:t>B. S. </a:t>
            </a:r>
            <a:r>
              <a:rPr lang="en-US" dirty="0" err="1"/>
              <a:t>Manjunath</a:t>
            </a:r>
            <a:r>
              <a:rPr lang="en-US" dirty="0"/>
              <a:t>, Jens-Rainer Ohm, </a:t>
            </a:r>
            <a:r>
              <a:rPr lang="en-US" dirty="0" err="1"/>
              <a:t>Vinod</a:t>
            </a:r>
            <a:r>
              <a:rPr lang="en-US" dirty="0"/>
              <a:t> V. </a:t>
            </a:r>
            <a:r>
              <a:rPr lang="en-US" dirty="0" err="1"/>
              <a:t>Vasudevan</a:t>
            </a:r>
            <a:r>
              <a:rPr lang="en-US" dirty="0"/>
              <a:t>, Akio Yamada, </a:t>
            </a:r>
            <a:r>
              <a:rPr lang="en-US" b="1" dirty="0"/>
              <a:t>Color and Texture Descriptors</a:t>
            </a:r>
            <a:r>
              <a:rPr lang="en-US" dirty="0"/>
              <a:t>, IEEE transactions on circuits and systems for video technology, vol. 11, no. 6, June 2001.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0ED1D-753A-44C6-B19C-00E6BD1C5427}" type="slidenum">
              <a:rPr lang="en-US" smtClean="0"/>
              <a:t>27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450C1-1C7D-4B64-B676-4EB28AFDC26B}" type="datetime1">
              <a:rPr lang="en-US" smtClean="0"/>
              <a:t>07/12/2015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5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I.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8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1493520"/>
          </a:xfrm>
        </p:spPr>
        <p:txBody>
          <a:bodyPr/>
          <a:lstStyle/>
          <a:p>
            <a:r>
              <a:rPr lang="en-US" u="sng" dirty="0" err="1" smtClean="0"/>
              <a:t>Đầu</a:t>
            </a:r>
            <a:r>
              <a:rPr lang="en-US" u="sng" dirty="0" smtClean="0"/>
              <a:t> </a:t>
            </a:r>
            <a:r>
              <a:rPr lang="en-US" u="sng" dirty="0" err="1"/>
              <a:t>vào</a:t>
            </a:r>
            <a:r>
              <a:rPr lang="en-US" u="sng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I do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đưa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endParaRPr lang="en-US" dirty="0" smtClean="0"/>
          </a:p>
          <a:p>
            <a:r>
              <a:rPr lang="en-US" u="sng" dirty="0" err="1" smtClean="0"/>
              <a:t>Đầu</a:t>
            </a:r>
            <a:r>
              <a:rPr lang="en-US" u="sng" dirty="0" smtClean="0"/>
              <a:t> </a:t>
            </a:r>
            <a:r>
              <a:rPr lang="en-US" u="sng" dirty="0" err="1" smtClean="0"/>
              <a:t>ra</a:t>
            </a:r>
            <a:r>
              <a:rPr lang="en-US" u="sng" dirty="0" smtClean="0"/>
              <a:t>:</a:t>
            </a:r>
            <a:r>
              <a:rPr lang="en-US" dirty="0" smtClean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cặp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(S, </a:t>
            </a:r>
            <a:r>
              <a:rPr lang="en-US" i="1" dirty="0"/>
              <a:t>t</a:t>
            </a:r>
            <a:r>
              <a:rPr lang="en-US" dirty="0"/>
              <a:t>)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i="1" dirty="0"/>
              <a:t>S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video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frame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 smtClean="0"/>
              <a:t>ảh</a:t>
            </a:r>
            <a:r>
              <a:rPr lang="en-US" dirty="0" smtClean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i="1" dirty="0"/>
              <a:t>I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i="1" dirty="0"/>
              <a:t>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378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II.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cận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0328717"/>
              </p:ext>
            </p:extLst>
          </p:nvPr>
        </p:nvGraphicFramePr>
        <p:xfrm>
          <a:off x="457200" y="1935163"/>
          <a:ext cx="8229600" cy="484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406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Tóm</a:t>
            </a:r>
            <a:r>
              <a:rPr lang="en-US" dirty="0" smtClean="0"/>
              <a:t> </a:t>
            </a:r>
            <a:r>
              <a:rPr lang="en-US" dirty="0" err="1" smtClean="0"/>
              <a:t>tắt</a:t>
            </a:r>
            <a:r>
              <a:rPr lang="en-US" dirty="0" smtClean="0"/>
              <a:t>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Tách</a:t>
            </a:r>
            <a:r>
              <a:rPr lang="en-US" dirty="0" smtClean="0"/>
              <a:t> shot:</a:t>
            </a:r>
          </a:p>
          <a:p>
            <a:pPr lvl="1"/>
            <a:r>
              <a:rPr lang="en-US" dirty="0" err="1"/>
              <a:t>Một</a:t>
            </a:r>
            <a:r>
              <a:rPr lang="en-US" dirty="0"/>
              <a:t> shot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video,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hay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chia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,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camera </a:t>
            </a:r>
            <a:r>
              <a:rPr lang="en-US" dirty="0" err="1" smtClean="0"/>
              <a:t>đơn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Video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shot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bớt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phức</a:t>
            </a:r>
            <a:r>
              <a:rPr lang="en-US" dirty="0" smtClean="0"/>
              <a:t> </a:t>
            </a:r>
            <a:r>
              <a:rPr lang="en-US" dirty="0" err="1" smtClean="0"/>
              <a:t>tạp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rút</a:t>
            </a:r>
            <a:r>
              <a:rPr lang="en-US" dirty="0" smtClean="0"/>
              <a:t> </a:t>
            </a:r>
            <a:r>
              <a:rPr lang="en-US" dirty="0" err="1" smtClean="0"/>
              <a:t>trích</a:t>
            </a:r>
            <a:r>
              <a:rPr lang="en-US" dirty="0" smtClean="0"/>
              <a:t> </a:t>
            </a:r>
            <a:r>
              <a:rPr lang="en-US" dirty="0" err="1" smtClean="0"/>
              <a:t>keyframe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433455"/>
            <a:ext cx="3961646" cy="229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Tóm</a:t>
            </a:r>
            <a:r>
              <a:rPr lang="en-US" dirty="0" smtClean="0"/>
              <a:t> </a:t>
            </a:r>
            <a:r>
              <a:rPr lang="en-US" dirty="0" err="1" smtClean="0"/>
              <a:t>tắt</a:t>
            </a:r>
            <a:r>
              <a:rPr lang="en-US" dirty="0" smtClean="0"/>
              <a:t>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Ghép</a:t>
            </a:r>
            <a:r>
              <a:rPr lang="en-US" dirty="0" smtClean="0"/>
              <a:t> shot: </a:t>
            </a:r>
          </a:p>
          <a:p>
            <a:pPr lvl="1"/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shot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ít</a:t>
            </a:r>
            <a:r>
              <a:rPr lang="en-US" dirty="0" smtClean="0"/>
              <a:t> frame (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/>
              <a:t> </a:t>
            </a:r>
            <a:r>
              <a:rPr lang="en-US" dirty="0" err="1" smtClean="0"/>
              <a:t>ít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khung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/</a:t>
            </a:r>
            <a:r>
              <a:rPr lang="en-US" dirty="0" err="1" smtClean="0"/>
              <a:t>giây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/>
              <a:t> </a:t>
            </a:r>
            <a:r>
              <a:rPr lang="en-US" dirty="0" smtClean="0"/>
              <a:t>video)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hưởng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rút</a:t>
            </a:r>
            <a:r>
              <a:rPr lang="en-US" dirty="0" smtClean="0"/>
              <a:t> </a:t>
            </a:r>
            <a:r>
              <a:rPr lang="en-US" dirty="0" err="1" smtClean="0"/>
              <a:t>trích</a:t>
            </a:r>
            <a:r>
              <a:rPr lang="en-US" dirty="0" smtClean="0"/>
              <a:t> </a:t>
            </a:r>
            <a:r>
              <a:rPr lang="en-US" dirty="0" err="1" smtClean="0"/>
              <a:t>keyframe</a:t>
            </a:r>
            <a:r>
              <a:rPr lang="en-US" dirty="0" smtClean="0"/>
              <a:t>. Do </a:t>
            </a:r>
            <a:r>
              <a:rPr lang="en-US" dirty="0" err="1" smtClean="0"/>
              <a:t>đó</a:t>
            </a:r>
            <a:r>
              <a:rPr lang="en-US" dirty="0" smtClean="0"/>
              <a:t>, shot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ghép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shot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frame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shot_45_2446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27" y="4343400"/>
            <a:ext cx="2362200" cy="1676400"/>
          </a:xfrm>
          <a:prstGeom prst="rect">
            <a:avLst/>
          </a:prstGeom>
        </p:spPr>
      </p:pic>
      <p:sp>
        <p:nvSpPr>
          <p:cNvPr id="5" name="Plus 4"/>
          <p:cNvSpPr/>
          <p:nvPr/>
        </p:nvSpPr>
        <p:spPr>
          <a:xfrm>
            <a:off x="2445327" y="4724400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hot_46_2482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59727" y="4343400"/>
            <a:ext cx="2341418" cy="1676400"/>
          </a:xfrm>
          <a:prstGeom prst="rect">
            <a:avLst/>
          </a:prstGeom>
        </p:spPr>
      </p:pic>
      <p:sp>
        <p:nvSpPr>
          <p:cNvPr id="7" name="Equal 6"/>
          <p:cNvSpPr/>
          <p:nvPr/>
        </p:nvSpPr>
        <p:spPr>
          <a:xfrm>
            <a:off x="5715000" y="4724400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shot_merge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29400" y="4343400"/>
            <a:ext cx="23622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3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Rút</a:t>
            </a:r>
            <a:r>
              <a:rPr lang="en-US" dirty="0" smtClean="0"/>
              <a:t> </a:t>
            </a:r>
            <a:r>
              <a:rPr lang="en-US" dirty="0" err="1" smtClean="0"/>
              <a:t>trích</a:t>
            </a:r>
            <a:r>
              <a:rPr lang="en-US" dirty="0" smtClean="0"/>
              <a:t> </a:t>
            </a:r>
            <a:r>
              <a:rPr lang="en-US" dirty="0" err="1" smtClean="0"/>
              <a:t>keyframe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541520"/>
          </a:xfrm>
        </p:spPr>
        <p:txBody>
          <a:bodyPr>
            <a:normAutofit/>
          </a:bodyPr>
          <a:lstStyle/>
          <a:p>
            <a:r>
              <a:rPr lang="en-US" dirty="0" err="1" smtClean="0"/>
              <a:t>Rút</a:t>
            </a:r>
            <a:r>
              <a:rPr lang="en-US" dirty="0" smtClean="0"/>
              <a:t> </a:t>
            </a:r>
            <a:r>
              <a:rPr lang="en-US" dirty="0" err="1" smtClean="0"/>
              <a:t>trích</a:t>
            </a:r>
            <a:r>
              <a:rPr lang="en-US" dirty="0" smtClean="0"/>
              <a:t> </a:t>
            </a:r>
            <a:r>
              <a:rPr lang="en-US" dirty="0" err="1" smtClean="0"/>
              <a:t>keyframe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shot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bước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video, </a:t>
            </a:r>
            <a:r>
              <a:rPr lang="en-US" dirty="0" err="1"/>
              <a:t>giảm</a:t>
            </a:r>
            <a:r>
              <a:rPr lang="en-US" dirty="0"/>
              <a:t> chi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smtClean="0"/>
              <a:t>video.</a:t>
            </a:r>
          </a:p>
          <a:p>
            <a:endParaRPr lang="en-US" dirty="0"/>
          </a:p>
          <a:p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án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 </a:t>
            </a:r>
            <a:r>
              <a:rPr lang="en-US" dirty="0"/>
              <a:t>G. </a:t>
            </a:r>
            <a:r>
              <a:rPr lang="en-US" dirty="0" err="1"/>
              <a:t>Ciocca</a:t>
            </a:r>
            <a:r>
              <a:rPr lang="en-US" dirty="0"/>
              <a:t> </a:t>
            </a:r>
            <a:r>
              <a:rPr lang="en-US" dirty="0" smtClean="0"/>
              <a:t>[2]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cong</a:t>
            </a:r>
            <a:r>
              <a:rPr lang="en-US" dirty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keyframe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368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Rút</a:t>
            </a:r>
            <a:r>
              <a:rPr lang="en-US" dirty="0" smtClean="0"/>
              <a:t> </a:t>
            </a:r>
            <a:r>
              <a:rPr lang="en-US" dirty="0" err="1" smtClean="0"/>
              <a:t>trích</a:t>
            </a:r>
            <a:r>
              <a:rPr lang="en-US" dirty="0" smtClean="0"/>
              <a:t> </a:t>
            </a:r>
            <a:r>
              <a:rPr lang="en-US" dirty="0" err="1" smtClean="0"/>
              <a:t>keyframe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35480"/>
                <a:ext cx="8458200" cy="438912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Với </a:t>
                </a:r>
                <a:r>
                  <a:rPr lang="en-US" dirty="0" err="1" smtClean="0"/>
                  <a:t>mỗi</a:t>
                </a:r>
                <a:r>
                  <a:rPr lang="en-US" dirty="0" smtClean="0"/>
                  <a:t> frame </a:t>
                </a:r>
                <a:r>
                  <a:rPr lang="en-US" dirty="0" err="1" smtClean="0"/>
                  <a:t>thứ</a:t>
                </a:r>
                <a:r>
                  <a:rPr lang="en-US" dirty="0" smtClean="0"/>
                  <a:t>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trong</a:t>
                </a:r>
                <a:r>
                  <a:rPr lang="en-US" dirty="0" smtClean="0"/>
                  <a:t> shot, ta </a:t>
                </a:r>
                <a:r>
                  <a:rPr lang="en-US" dirty="0" err="1" smtClean="0"/>
                  <a:t>rút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trích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các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đặc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trưng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màu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và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vân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trong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nhóm</a:t>
                </a:r>
                <a:r>
                  <a:rPr lang="en-US" dirty="0" smtClean="0"/>
                  <a:t> MPEG-7 </a:t>
                </a:r>
                <a:r>
                  <a:rPr lang="en-US" dirty="0" err="1" smtClean="0"/>
                  <a:t>và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tính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khoảng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cách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với</a:t>
                </a:r>
                <a:r>
                  <a:rPr lang="en-US" dirty="0" smtClean="0"/>
                  <a:t> frame </a:t>
                </a:r>
                <a:r>
                  <a:rPr lang="en-US" dirty="0" err="1" smtClean="0"/>
                  <a:t>thứ</a:t>
                </a:r>
                <a:r>
                  <a:rPr lang="en-US" dirty="0" smtClean="0"/>
                  <a:t>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+1 </a:t>
                </a:r>
                <a:r>
                  <a:rPr lang="en-US" dirty="0" err="1" smtClean="0"/>
                  <a:t>đối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với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từng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đặc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trưng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như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sau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err="1" smtClean="0"/>
                  <a:t>Bố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cục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màu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64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err="1" smtClean="0"/>
                  <a:t>Lược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đồ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biên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cạnh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80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err="1" smtClean="0"/>
                  <a:t>Vân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đồng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dạng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/>
                                  </a:rPr>
                                  <m:t>𝑤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𝑇𝐷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𝑇𝐷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nary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r>
                  <a:rPr lang="en-US" dirty="0" err="1" smtClean="0"/>
                  <a:t>Giá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trị</a:t>
                </a:r>
                <a:r>
                  <a:rPr lang="en-US" dirty="0" smtClean="0"/>
                  <a:t> </a:t>
                </a:r>
                <a:r>
                  <a:rPr lang="en-US" dirty="0" err="1"/>
                  <a:t>khoảng</a:t>
                </a:r>
                <a:r>
                  <a:rPr lang="en-US" dirty="0"/>
                  <a:t> </a:t>
                </a:r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:r>
                  <a:rPr lang="en-US" dirty="0" err="1"/>
                  <a:t>cuối</a:t>
                </a:r>
                <a:r>
                  <a:rPr lang="en-US" dirty="0"/>
                  <a:t> </a:t>
                </a:r>
                <a:r>
                  <a:rPr lang="en-US" dirty="0" err="1"/>
                  <a:t>cùng</a:t>
                </a:r>
                <a:r>
                  <a:rPr lang="en-US" dirty="0"/>
                  <a:t> </a:t>
                </a:r>
                <a:r>
                  <a:rPr lang="en-US" i="1" dirty="0" err="1"/>
                  <a:t>d</a:t>
                </a:r>
                <a:r>
                  <a:rPr lang="en-US" i="1" baseline="-25000" dirty="0" err="1"/>
                  <a:t>CEH</a:t>
                </a:r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dạng</a:t>
                </a:r>
                <a:r>
                  <a:rPr lang="en-US" dirty="0"/>
                  <a:t> </a:t>
                </a:r>
                <a:r>
                  <a:rPr lang="en-US" dirty="0" err="1"/>
                  <a:t>như</a:t>
                </a:r>
                <a:r>
                  <a:rPr lang="en-US" dirty="0"/>
                  <a:t> </a:t>
                </a:r>
                <a:r>
                  <a:rPr lang="en-US" dirty="0" err="1"/>
                  <a:t>sau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𝐶𝐸𝐻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𝐶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𝐸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𝐻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𝐶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𝐻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35480"/>
                <a:ext cx="8458200" cy="4389120"/>
              </a:xfrm>
              <a:blipFill rotWithShape="1">
                <a:blip r:embed="rId3"/>
                <a:stretch>
                  <a:fillRect l="-57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30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1131</TotalTime>
  <Words>1997</Words>
  <Application>Microsoft Office PowerPoint</Application>
  <PresentationFormat>On-screen Show (4:3)</PresentationFormat>
  <Paragraphs>285</Paragraphs>
  <Slides>27</Slides>
  <Notes>2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Flow</vt:lpstr>
      <vt:lpstr>Truy tìm frame ảnh trong cơ sở dữ liệu video</vt:lpstr>
      <vt:lpstr>Nội dung</vt:lpstr>
      <vt:lpstr>I. Giới thiệu</vt:lpstr>
      <vt:lpstr>Phát biểu bài toán</vt:lpstr>
      <vt:lpstr>II. Hướng tiếp cận</vt:lpstr>
      <vt:lpstr>Tóm tắt video</vt:lpstr>
      <vt:lpstr>Tóm tắt video</vt:lpstr>
      <vt:lpstr>Rút trích keyframe</vt:lpstr>
      <vt:lpstr>Rút trích keyframe</vt:lpstr>
      <vt:lpstr>Rút trích keyframe</vt:lpstr>
      <vt:lpstr>Rút trích keyframe</vt:lpstr>
      <vt:lpstr>Rút trích keyframe</vt:lpstr>
      <vt:lpstr>Rút trích keyframe</vt:lpstr>
      <vt:lpstr>Rút trích keyframe</vt:lpstr>
      <vt:lpstr>Truy tìm frame</vt:lpstr>
      <vt:lpstr>Truy tìm frame</vt:lpstr>
      <vt:lpstr>Truy tìm frame</vt:lpstr>
      <vt:lpstr>Truy tìm frame</vt:lpstr>
      <vt:lpstr>Truy tìm frame</vt:lpstr>
      <vt:lpstr>Truy tìm frame</vt:lpstr>
      <vt:lpstr>III. Kết quả thực nghiệm</vt:lpstr>
      <vt:lpstr>PowerPoint Presentation</vt:lpstr>
      <vt:lpstr>PowerPoint Presentation</vt:lpstr>
      <vt:lpstr>PowerPoint Presentation</vt:lpstr>
      <vt:lpstr>IV. Kết luận</vt:lpstr>
      <vt:lpstr>Hướng phát triển</vt:lpstr>
      <vt:lpstr>Tham khảo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ThanhCong</dc:creator>
  <cp:lastModifiedBy>ThanhCong</cp:lastModifiedBy>
  <cp:revision>46</cp:revision>
  <dcterms:created xsi:type="dcterms:W3CDTF">2015-12-05T09:19:55Z</dcterms:created>
  <dcterms:modified xsi:type="dcterms:W3CDTF">2015-12-07T03:52:50Z</dcterms:modified>
</cp:coreProperties>
</file>